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258" r:id="rId3"/>
    <p:sldId id="259"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7" r:id="rId19"/>
    <p:sldId id="278" r:id="rId20"/>
    <p:sldId id="260"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5" autoAdjust="0"/>
    <p:restoredTop sz="97436" autoAdjust="0"/>
  </p:normalViewPr>
  <p:slideViewPr>
    <p:cSldViewPr snapToGrid="0">
      <p:cViewPr varScale="1">
        <p:scale>
          <a:sx n="110" d="100"/>
          <a:sy n="110" d="100"/>
        </p:scale>
        <p:origin x="576"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123" d="100"/>
          <a:sy n="123" d="100"/>
        </p:scale>
        <p:origin x="244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403CE7-ACD1-47A8-B289-15A7B1BC9303}" type="doc">
      <dgm:prSet loTypeId="urn:microsoft.com/office/officeart/2005/8/layout/hChevron3" loCatId="process" qsTypeId="urn:microsoft.com/office/officeart/2005/8/quickstyle/simple1" qsCatId="simple" csTypeId="urn:microsoft.com/office/officeart/2005/8/colors/colorful4" csCatId="colorful" phldr="1"/>
      <dgm:spPr/>
      <dgm:t>
        <a:bodyPr/>
        <a:lstStyle/>
        <a:p>
          <a:endParaRPr lang="es-AR"/>
        </a:p>
      </dgm:t>
    </dgm:pt>
    <dgm:pt modelId="{B147CF52-2B21-4989-9F69-94549DAF3EDA}">
      <dgm:prSet phldrT="[Texto]"/>
      <dgm:spPr/>
      <dgm:t>
        <a:bodyPr/>
        <a:lstStyle/>
        <a:p>
          <a:r>
            <a:rPr lang="es-MX" dirty="0"/>
            <a:t>Pruebas de unidad</a:t>
          </a:r>
          <a:endParaRPr lang="es-AR" dirty="0"/>
        </a:p>
      </dgm:t>
    </dgm:pt>
    <dgm:pt modelId="{0D2CBFCD-D770-468B-A280-5A422021121D}" type="parTrans" cxnId="{4DA281B6-D8D8-448B-B4B4-DE1DBD993D2C}">
      <dgm:prSet/>
      <dgm:spPr/>
      <dgm:t>
        <a:bodyPr/>
        <a:lstStyle/>
        <a:p>
          <a:endParaRPr lang="es-AR"/>
        </a:p>
      </dgm:t>
    </dgm:pt>
    <dgm:pt modelId="{B3F51713-0B58-4936-8801-20B1302D0B03}" type="sibTrans" cxnId="{4DA281B6-D8D8-448B-B4B4-DE1DBD993D2C}">
      <dgm:prSet/>
      <dgm:spPr/>
      <dgm:t>
        <a:bodyPr/>
        <a:lstStyle/>
        <a:p>
          <a:endParaRPr lang="es-AR"/>
        </a:p>
      </dgm:t>
    </dgm:pt>
    <dgm:pt modelId="{724C1ADE-30BA-4F55-A8DA-080CED9D4CFE}">
      <dgm:prSet phldrT="[Texto]"/>
      <dgm:spPr/>
      <dgm:t>
        <a:bodyPr/>
        <a:lstStyle/>
        <a:p>
          <a:r>
            <a:rPr lang="es-MX" dirty="0"/>
            <a:t>Pruebas de integración</a:t>
          </a:r>
          <a:endParaRPr lang="es-AR" dirty="0"/>
        </a:p>
      </dgm:t>
    </dgm:pt>
    <dgm:pt modelId="{DF01D606-18A2-4F0D-AAAE-ECD3B4D85074}" type="parTrans" cxnId="{49229418-BFF1-41DD-A3BF-2713AE956502}">
      <dgm:prSet/>
      <dgm:spPr/>
      <dgm:t>
        <a:bodyPr/>
        <a:lstStyle/>
        <a:p>
          <a:endParaRPr lang="es-AR"/>
        </a:p>
      </dgm:t>
    </dgm:pt>
    <dgm:pt modelId="{18323305-E2A4-41F1-80D8-6042972C8A1F}" type="sibTrans" cxnId="{49229418-BFF1-41DD-A3BF-2713AE956502}">
      <dgm:prSet/>
      <dgm:spPr/>
      <dgm:t>
        <a:bodyPr/>
        <a:lstStyle/>
        <a:p>
          <a:endParaRPr lang="es-AR"/>
        </a:p>
      </dgm:t>
    </dgm:pt>
    <dgm:pt modelId="{2AF9E50F-F46A-4B6C-B8B2-CB6D6EEAF144}">
      <dgm:prSet phldrT="[Texto]"/>
      <dgm:spPr/>
      <dgm:t>
        <a:bodyPr/>
        <a:lstStyle/>
        <a:p>
          <a:r>
            <a:rPr lang="es-MX" dirty="0"/>
            <a:t>Pruebas </a:t>
          </a:r>
          <a:r>
            <a:rPr lang="es-MX" dirty="0" err="1"/>
            <a:t>End</a:t>
          </a:r>
          <a:r>
            <a:rPr lang="es-MX" dirty="0"/>
            <a:t> </a:t>
          </a:r>
          <a:r>
            <a:rPr lang="es-MX" dirty="0" err="1"/>
            <a:t>To</a:t>
          </a:r>
          <a:r>
            <a:rPr lang="es-MX" dirty="0"/>
            <a:t> </a:t>
          </a:r>
          <a:r>
            <a:rPr lang="es-MX" dirty="0" err="1"/>
            <a:t>End</a:t>
          </a:r>
          <a:endParaRPr lang="es-AR" dirty="0"/>
        </a:p>
      </dgm:t>
    </dgm:pt>
    <dgm:pt modelId="{24ABC0E0-2F30-4573-ADC8-701DB0BEE477}" type="parTrans" cxnId="{A5B9C8D8-BF64-4559-B447-A9AD48B39D94}">
      <dgm:prSet/>
      <dgm:spPr/>
      <dgm:t>
        <a:bodyPr/>
        <a:lstStyle/>
        <a:p>
          <a:endParaRPr lang="es-AR"/>
        </a:p>
      </dgm:t>
    </dgm:pt>
    <dgm:pt modelId="{32AE72E1-E824-4A79-85B2-F703F9BAD307}" type="sibTrans" cxnId="{A5B9C8D8-BF64-4559-B447-A9AD48B39D94}">
      <dgm:prSet/>
      <dgm:spPr/>
      <dgm:t>
        <a:bodyPr/>
        <a:lstStyle/>
        <a:p>
          <a:endParaRPr lang="es-AR"/>
        </a:p>
      </dgm:t>
    </dgm:pt>
    <dgm:pt modelId="{B5EB68E7-5116-474D-945E-8F399671D109}" type="pres">
      <dgm:prSet presAssocID="{98403CE7-ACD1-47A8-B289-15A7B1BC9303}" presName="Name0" presStyleCnt="0">
        <dgm:presLayoutVars>
          <dgm:dir/>
          <dgm:resizeHandles val="exact"/>
        </dgm:presLayoutVars>
      </dgm:prSet>
      <dgm:spPr/>
    </dgm:pt>
    <dgm:pt modelId="{AB476C20-9D1E-490A-9F1B-0C1E4A4F86FE}" type="pres">
      <dgm:prSet presAssocID="{B147CF52-2B21-4989-9F69-94549DAF3EDA}" presName="parTxOnly" presStyleLbl="node1" presStyleIdx="0" presStyleCnt="3" custScaleY="142241" custLinFactNeighborX="5684">
        <dgm:presLayoutVars>
          <dgm:bulletEnabled val="1"/>
        </dgm:presLayoutVars>
      </dgm:prSet>
      <dgm:spPr/>
    </dgm:pt>
    <dgm:pt modelId="{5082DDE7-E3F0-49E9-80FE-1B2E46D56D2B}" type="pres">
      <dgm:prSet presAssocID="{B3F51713-0B58-4936-8801-20B1302D0B03}" presName="parSpace" presStyleCnt="0"/>
      <dgm:spPr/>
    </dgm:pt>
    <dgm:pt modelId="{39498247-E225-4347-AE60-0B200EDABDEF}" type="pres">
      <dgm:prSet presAssocID="{724C1ADE-30BA-4F55-A8DA-080CED9D4CFE}" presName="parTxOnly" presStyleLbl="node1" presStyleIdx="1" presStyleCnt="3" custScaleY="142241" custLinFactNeighborX="5684">
        <dgm:presLayoutVars>
          <dgm:bulletEnabled val="1"/>
        </dgm:presLayoutVars>
      </dgm:prSet>
      <dgm:spPr/>
    </dgm:pt>
    <dgm:pt modelId="{08B1FEAE-4B8B-4F0B-A9A1-7D1F08F9F22B}" type="pres">
      <dgm:prSet presAssocID="{18323305-E2A4-41F1-80D8-6042972C8A1F}" presName="parSpace" presStyleCnt="0"/>
      <dgm:spPr/>
    </dgm:pt>
    <dgm:pt modelId="{7460202E-9DB3-466D-BEB3-17C10B99ECB7}" type="pres">
      <dgm:prSet presAssocID="{2AF9E50F-F46A-4B6C-B8B2-CB6D6EEAF144}" presName="parTxOnly" presStyleLbl="node1" presStyleIdx="2" presStyleCnt="3" custScaleY="142241">
        <dgm:presLayoutVars>
          <dgm:bulletEnabled val="1"/>
        </dgm:presLayoutVars>
      </dgm:prSet>
      <dgm:spPr/>
    </dgm:pt>
  </dgm:ptLst>
  <dgm:cxnLst>
    <dgm:cxn modelId="{49229418-BFF1-41DD-A3BF-2713AE956502}" srcId="{98403CE7-ACD1-47A8-B289-15A7B1BC9303}" destId="{724C1ADE-30BA-4F55-A8DA-080CED9D4CFE}" srcOrd="1" destOrd="0" parTransId="{DF01D606-18A2-4F0D-AAAE-ECD3B4D85074}" sibTransId="{18323305-E2A4-41F1-80D8-6042972C8A1F}"/>
    <dgm:cxn modelId="{708DAE32-4C63-402F-B116-D1D6B65DE69A}" type="presOf" srcId="{B147CF52-2B21-4989-9F69-94549DAF3EDA}" destId="{AB476C20-9D1E-490A-9F1B-0C1E4A4F86FE}" srcOrd="0" destOrd="0" presId="urn:microsoft.com/office/officeart/2005/8/layout/hChevron3"/>
    <dgm:cxn modelId="{AA5E394C-1AEB-4BA5-B286-84AC79A1D99C}" type="presOf" srcId="{724C1ADE-30BA-4F55-A8DA-080CED9D4CFE}" destId="{39498247-E225-4347-AE60-0B200EDABDEF}" srcOrd="0" destOrd="0" presId="urn:microsoft.com/office/officeart/2005/8/layout/hChevron3"/>
    <dgm:cxn modelId="{D23EFD88-D173-4C74-AA26-A369DDBA1017}" type="presOf" srcId="{2AF9E50F-F46A-4B6C-B8B2-CB6D6EEAF144}" destId="{7460202E-9DB3-466D-BEB3-17C10B99ECB7}" srcOrd="0" destOrd="0" presId="urn:microsoft.com/office/officeart/2005/8/layout/hChevron3"/>
    <dgm:cxn modelId="{4DA281B6-D8D8-448B-B4B4-DE1DBD993D2C}" srcId="{98403CE7-ACD1-47A8-B289-15A7B1BC9303}" destId="{B147CF52-2B21-4989-9F69-94549DAF3EDA}" srcOrd="0" destOrd="0" parTransId="{0D2CBFCD-D770-468B-A280-5A422021121D}" sibTransId="{B3F51713-0B58-4936-8801-20B1302D0B03}"/>
    <dgm:cxn modelId="{A5B9C8D8-BF64-4559-B447-A9AD48B39D94}" srcId="{98403CE7-ACD1-47A8-B289-15A7B1BC9303}" destId="{2AF9E50F-F46A-4B6C-B8B2-CB6D6EEAF144}" srcOrd="2" destOrd="0" parTransId="{24ABC0E0-2F30-4573-ADC8-701DB0BEE477}" sibTransId="{32AE72E1-E824-4A79-85B2-F703F9BAD307}"/>
    <dgm:cxn modelId="{45330EF2-91B9-4956-B81A-6958DFD74B11}" type="presOf" srcId="{98403CE7-ACD1-47A8-B289-15A7B1BC9303}" destId="{B5EB68E7-5116-474D-945E-8F399671D109}" srcOrd="0" destOrd="0" presId="urn:microsoft.com/office/officeart/2005/8/layout/hChevron3"/>
    <dgm:cxn modelId="{AE071DA3-F5E9-43E3-94AE-1631E0D5E7E2}" type="presParOf" srcId="{B5EB68E7-5116-474D-945E-8F399671D109}" destId="{AB476C20-9D1E-490A-9F1B-0C1E4A4F86FE}" srcOrd="0" destOrd="0" presId="urn:microsoft.com/office/officeart/2005/8/layout/hChevron3"/>
    <dgm:cxn modelId="{7AD88229-738A-4D71-9CFD-28CBDCA36D4A}" type="presParOf" srcId="{B5EB68E7-5116-474D-945E-8F399671D109}" destId="{5082DDE7-E3F0-49E9-80FE-1B2E46D56D2B}" srcOrd="1" destOrd="0" presId="urn:microsoft.com/office/officeart/2005/8/layout/hChevron3"/>
    <dgm:cxn modelId="{2462DEB8-BC7B-45D0-9ADE-94511528EC30}" type="presParOf" srcId="{B5EB68E7-5116-474D-945E-8F399671D109}" destId="{39498247-E225-4347-AE60-0B200EDABDEF}" srcOrd="2" destOrd="0" presId="urn:microsoft.com/office/officeart/2005/8/layout/hChevron3"/>
    <dgm:cxn modelId="{761402EA-16E5-4EEA-AC94-D85C79EFB799}" type="presParOf" srcId="{B5EB68E7-5116-474D-945E-8F399671D109}" destId="{08B1FEAE-4B8B-4F0B-A9A1-7D1F08F9F22B}" srcOrd="3" destOrd="0" presId="urn:microsoft.com/office/officeart/2005/8/layout/hChevron3"/>
    <dgm:cxn modelId="{E4408058-573E-4B5E-8DBF-5CB3D0788079}" type="presParOf" srcId="{B5EB68E7-5116-474D-945E-8F399671D109}" destId="{7460202E-9DB3-466D-BEB3-17C10B99ECB7}"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403CE7-ACD1-47A8-B289-15A7B1BC9303}" type="doc">
      <dgm:prSet loTypeId="urn:microsoft.com/office/officeart/2005/8/layout/pyramid1" loCatId="pyramid" qsTypeId="urn:microsoft.com/office/officeart/2005/8/quickstyle/simple1" qsCatId="simple" csTypeId="urn:microsoft.com/office/officeart/2005/8/colors/colorful4" csCatId="colorful" phldr="1"/>
      <dgm:spPr/>
      <dgm:t>
        <a:bodyPr/>
        <a:lstStyle/>
        <a:p>
          <a:endParaRPr lang="es-AR"/>
        </a:p>
      </dgm:t>
    </dgm:pt>
    <dgm:pt modelId="{B147CF52-2B21-4989-9F69-94549DAF3EDA}">
      <dgm:prSet phldrT="[Texto]"/>
      <dgm:spPr/>
      <dgm:t>
        <a:bodyPr/>
        <a:lstStyle/>
        <a:p>
          <a:endParaRPr lang="es-MX" dirty="0">
            <a:solidFill>
              <a:schemeClr val="bg1"/>
            </a:solidFill>
          </a:endParaRPr>
        </a:p>
        <a:p>
          <a:r>
            <a:rPr lang="es-MX" dirty="0">
              <a:solidFill>
                <a:schemeClr val="bg1"/>
              </a:solidFill>
            </a:rPr>
            <a:t>E2E</a:t>
          </a:r>
          <a:endParaRPr lang="es-AR" dirty="0">
            <a:solidFill>
              <a:schemeClr val="bg1"/>
            </a:solidFill>
          </a:endParaRPr>
        </a:p>
      </dgm:t>
    </dgm:pt>
    <dgm:pt modelId="{0D2CBFCD-D770-468B-A280-5A422021121D}" type="parTrans" cxnId="{4DA281B6-D8D8-448B-B4B4-DE1DBD993D2C}">
      <dgm:prSet/>
      <dgm:spPr/>
      <dgm:t>
        <a:bodyPr/>
        <a:lstStyle/>
        <a:p>
          <a:endParaRPr lang="es-AR"/>
        </a:p>
      </dgm:t>
    </dgm:pt>
    <dgm:pt modelId="{B3F51713-0B58-4936-8801-20B1302D0B03}" type="sibTrans" cxnId="{4DA281B6-D8D8-448B-B4B4-DE1DBD993D2C}">
      <dgm:prSet/>
      <dgm:spPr/>
      <dgm:t>
        <a:bodyPr/>
        <a:lstStyle/>
        <a:p>
          <a:endParaRPr lang="es-AR"/>
        </a:p>
      </dgm:t>
    </dgm:pt>
    <dgm:pt modelId="{724C1ADE-30BA-4F55-A8DA-080CED9D4CFE}">
      <dgm:prSet phldrT="[Texto]"/>
      <dgm:spPr/>
      <dgm:t>
        <a:bodyPr/>
        <a:lstStyle/>
        <a:p>
          <a:r>
            <a:rPr lang="es-MX" dirty="0">
              <a:solidFill>
                <a:schemeClr val="bg1"/>
              </a:solidFill>
            </a:rPr>
            <a:t>Integración</a:t>
          </a:r>
          <a:endParaRPr lang="es-AR" dirty="0">
            <a:solidFill>
              <a:schemeClr val="bg1"/>
            </a:solidFill>
          </a:endParaRPr>
        </a:p>
      </dgm:t>
    </dgm:pt>
    <dgm:pt modelId="{DF01D606-18A2-4F0D-AAAE-ECD3B4D85074}" type="parTrans" cxnId="{49229418-BFF1-41DD-A3BF-2713AE956502}">
      <dgm:prSet/>
      <dgm:spPr/>
      <dgm:t>
        <a:bodyPr/>
        <a:lstStyle/>
        <a:p>
          <a:endParaRPr lang="es-AR"/>
        </a:p>
      </dgm:t>
    </dgm:pt>
    <dgm:pt modelId="{18323305-E2A4-41F1-80D8-6042972C8A1F}" type="sibTrans" cxnId="{49229418-BFF1-41DD-A3BF-2713AE956502}">
      <dgm:prSet/>
      <dgm:spPr/>
      <dgm:t>
        <a:bodyPr/>
        <a:lstStyle/>
        <a:p>
          <a:endParaRPr lang="es-AR"/>
        </a:p>
      </dgm:t>
    </dgm:pt>
    <dgm:pt modelId="{2AF9E50F-F46A-4B6C-B8B2-CB6D6EEAF144}">
      <dgm:prSet phldrT="[Texto]"/>
      <dgm:spPr/>
      <dgm:t>
        <a:bodyPr/>
        <a:lstStyle/>
        <a:p>
          <a:r>
            <a:rPr lang="es-MX" dirty="0">
              <a:solidFill>
                <a:schemeClr val="bg1"/>
              </a:solidFill>
            </a:rPr>
            <a:t>Pruebas Unitarias</a:t>
          </a:r>
          <a:endParaRPr lang="es-AR" dirty="0">
            <a:solidFill>
              <a:schemeClr val="bg1"/>
            </a:solidFill>
          </a:endParaRPr>
        </a:p>
      </dgm:t>
    </dgm:pt>
    <dgm:pt modelId="{24ABC0E0-2F30-4573-ADC8-701DB0BEE477}" type="parTrans" cxnId="{A5B9C8D8-BF64-4559-B447-A9AD48B39D94}">
      <dgm:prSet/>
      <dgm:spPr/>
      <dgm:t>
        <a:bodyPr/>
        <a:lstStyle/>
        <a:p>
          <a:endParaRPr lang="es-AR"/>
        </a:p>
      </dgm:t>
    </dgm:pt>
    <dgm:pt modelId="{32AE72E1-E824-4A79-85B2-F703F9BAD307}" type="sibTrans" cxnId="{A5B9C8D8-BF64-4559-B447-A9AD48B39D94}">
      <dgm:prSet/>
      <dgm:spPr/>
      <dgm:t>
        <a:bodyPr/>
        <a:lstStyle/>
        <a:p>
          <a:endParaRPr lang="es-AR"/>
        </a:p>
      </dgm:t>
    </dgm:pt>
    <dgm:pt modelId="{17DBAFB1-8BF4-4568-B2A9-23FD4FF4007C}" type="pres">
      <dgm:prSet presAssocID="{98403CE7-ACD1-47A8-B289-15A7B1BC9303}" presName="Name0" presStyleCnt="0">
        <dgm:presLayoutVars>
          <dgm:dir/>
          <dgm:animLvl val="lvl"/>
          <dgm:resizeHandles val="exact"/>
        </dgm:presLayoutVars>
      </dgm:prSet>
      <dgm:spPr/>
    </dgm:pt>
    <dgm:pt modelId="{B2F56C09-0B70-4714-B253-AC30588CDA4C}" type="pres">
      <dgm:prSet presAssocID="{B147CF52-2B21-4989-9F69-94549DAF3EDA}" presName="Name8" presStyleCnt="0"/>
      <dgm:spPr/>
    </dgm:pt>
    <dgm:pt modelId="{E573874E-7D65-490F-9573-58F146B5D170}" type="pres">
      <dgm:prSet presAssocID="{B147CF52-2B21-4989-9F69-94549DAF3EDA}" presName="level" presStyleLbl="node1" presStyleIdx="0" presStyleCnt="3">
        <dgm:presLayoutVars>
          <dgm:chMax val="1"/>
          <dgm:bulletEnabled val="1"/>
        </dgm:presLayoutVars>
      </dgm:prSet>
      <dgm:spPr/>
    </dgm:pt>
    <dgm:pt modelId="{487B7036-8CCB-438D-B301-67F8CDC2A02F}" type="pres">
      <dgm:prSet presAssocID="{B147CF52-2B21-4989-9F69-94549DAF3EDA}" presName="levelTx" presStyleLbl="revTx" presStyleIdx="0" presStyleCnt="0">
        <dgm:presLayoutVars>
          <dgm:chMax val="1"/>
          <dgm:bulletEnabled val="1"/>
        </dgm:presLayoutVars>
      </dgm:prSet>
      <dgm:spPr/>
    </dgm:pt>
    <dgm:pt modelId="{B43C2D71-3385-42F1-A27D-A9592160A199}" type="pres">
      <dgm:prSet presAssocID="{724C1ADE-30BA-4F55-A8DA-080CED9D4CFE}" presName="Name8" presStyleCnt="0"/>
      <dgm:spPr/>
    </dgm:pt>
    <dgm:pt modelId="{23FB1278-9889-4B86-A800-A2B07355A022}" type="pres">
      <dgm:prSet presAssocID="{724C1ADE-30BA-4F55-A8DA-080CED9D4CFE}" presName="level" presStyleLbl="node1" presStyleIdx="1" presStyleCnt="3">
        <dgm:presLayoutVars>
          <dgm:chMax val="1"/>
          <dgm:bulletEnabled val="1"/>
        </dgm:presLayoutVars>
      </dgm:prSet>
      <dgm:spPr/>
    </dgm:pt>
    <dgm:pt modelId="{4618524C-F251-4C4E-BC43-7C45E52D6C91}" type="pres">
      <dgm:prSet presAssocID="{724C1ADE-30BA-4F55-A8DA-080CED9D4CFE}" presName="levelTx" presStyleLbl="revTx" presStyleIdx="0" presStyleCnt="0">
        <dgm:presLayoutVars>
          <dgm:chMax val="1"/>
          <dgm:bulletEnabled val="1"/>
        </dgm:presLayoutVars>
      </dgm:prSet>
      <dgm:spPr/>
    </dgm:pt>
    <dgm:pt modelId="{CDB9A0A3-2D89-4A17-A24A-8DB815F99D39}" type="pres">
      <dgm:prSet presAssocID="{2AF9E50F-F46A-4B6C-B8B2-CB6D6EEAF144}" presName="Name8" presStyleCnt="0"/>
      <dgm:spPr/>
    </dgm:pt>
    <dgm:pt modelId="{C6304E8D-7B5E-48F0-BF47-B47E9D060049}" type="pres">
      <dgm:prSet presAssocID="{2AF9E50F-F46A-4B6C-B8B2-CB6D6EEAF144}" presName="level" presStyleLbl="node1" presStyleIdx="2" presStyleCnt="3">
        <dgm:presLayoutVars>
          <dgm:chMax val="1"/>
          <dgm:bulletEnabled val="1"/>
        </dgm:presLayoutVars>
      </dgm:prSet>
      <dgm:spPr/>
    </dgm:pt>
    <dgm:pt modelId="{CFC80BEC-F380-46E9-ACC5-0E86171C6F8F}" type="pres">
      <dgm:prSet presAssocID="{2AF9E50F-F46A-4B6C-B8B2-CB6D6EEAF144}" presName="levelTx" presStyleLbl="revTx" presStyleIdx="0" presStyleCnt="0">
        <dgm:presLayoutVars>
          <dgm:chMax val="1"/>
          <dgm:bulletEnabled val="1"/>
        </dgm:presLayoutVars>
      </dgm:prSet>
      <dgm:spPr/>
    </dgm:pt>
  </dgm:ptLst>
  <dgm:cxnLst>
    <dgm:cxn modelId="{043E270C-50D6-43DE-85A5-96211BEB0F13}" type="presOf" srcId="{B147CF52-2B21-4989-9F69-94549DAF3EDA}" destId="{E573874E-7D65-490F-9573-58F146B5D170}" srcOrd="0" destOrd="0" presId="urn:microsoft.com/office/officeart/2005/8/layout/pyramid1"/>
    <dgm:cxn modelId="{2E9D6714-3F51-4874-BE70-B45B5C76362B}" type="presOf" srcId="{2AF9E50F-F46A-4B6C-B8B2-CB6D6EEAF144}" destId="{C6304E8D-7B5E-48F0-BF47-B47E9D060049}" srcOrd="0" destOrd="0" presId="urn:microsoft.com/office/officeart/2005/8/layout/pyramid1"/>
    <dgm:cxn modelId="{49229418-BFF1-41DD-A3BF-2713AE956502}" srcId="{98403CE7-ACD1-47A8-B289-15A7B1BC9303}" destId="{724C1ADE-30BA-4F55-A8DA-080CED9D4CFE}" srcOrd="1" destOrd="0" parTransId="{DF01D606-18A2-4F0D-AAAE-ECD3B4D85074}" sibTransId="{18323305-E2A4-41F1-80D8-6042972C8A1F}"/>
    <dgm:cxn modelId="{197E985C-20D8-430F-AE62-188CC4735506}" type="presOf" srcId="{2AF9E50F-F46A-4B6C-B8B2-CB6D6EEAF144}" destId="{CFC80BEC-F380-46E9-ACC5-0E86171C6F8F}" srcOrd="1" destOrd="0" presId="urn:microsoft.com/office/officeart/2005/8/layout/pyramid1"/>
    <dgm:cxn modelId="{89948661-413B-4566-BF5E-D87BDD27805F}" type="presOf" srcId="{98403CE7-ACD1-47A8-B289-15A7B1BC9303}" destId="{17DBAFB1-8BF4-4568-B2A9-23FD4FF4007C}" srcOrd="0" destOrd="0" presId="urn:microsoft.com/office/officeart/2005/8/layout/pyramid1"/>
    <dgm:cxn modelId="{1BF13F6B-2DC8-4374-9B13-8187AFD0DAB6}" type="presOf" srcId="{724C1ADE-30BA-4F55-A8DA-080CED9D4CFE}" destId="{4618524C-F251-4C4E-BC43-7C45E52D6C91}" srcOrd="1" destOrd="0" presId="urn:microsoft.com/office/officeart/2005/8/layout/pyramid1"/>
    <dgm:cxn modelId="{5ABA8799-B9F8-4C66-A034-6265B2125B3E}" type="presOf" srcId="{724C1ADE-30BA-4F55-A8DA-080CED9D4CFE}" destId="{23FB1278-9889-4B86-A800-A2B07355A022}" srcOrd="0" destOrd="0" presId="urn:microsoft.com/office/officeart/2005/8/layout/pyramid1"/>
    <dgm:cxn modelId="{4DA281B6-D8D8-448B-B4B4-DE1DBD993D2C}" srcId="{98403CE7-ACD1-47A8-B289-15A7B1BC9303}" destId="{B147CF52-2B21-4989-9F69-94549DAF3EDA}" srcOrd="0" destOrd="0" parTransId="{0D2CBFCD-D770-468B-A280-5A422021121D}" sibTransId="{B3F51713-0B58-4936-8801-20B1302D0B03}"/>
    <dgm:cxn modelId="{A5B9C8D8-BF64-4559-B447-A9AD48B39D94}" srcId="{98403CE7-ACD1-47A8-B289-15A7B1BC9303}" destId="{2AF9E50F-F46A-4B6C-B8B2-CB6D6EEAF144}" srcOrd="2" destOrd="0" parTransId="{24ABC0E0-2F30-4573-ADC8-701DB0BEE477}" sibTransId="{32AE72E1-E824-4A79-85B2-F703F9BAD307}"/>
    <dgm:cxn modelId="{289C3DEB-CECC-42CF-AE00-EA99D13157E1}" type="presOf" srcId="{B147CF52-2B21-4989-9F69-94549DAF3EDA}" destId="{487B7036-8CCB-438D-B301-67F8CDC2A02F}" srcOrd="1" destOrd="0" presId="urn:microsoft.com/office/officeart/2005/8/layout/pyramid1"/>
    <dgm:cxn modelId="{34AC29C1-27AF-4520-9E91-9A08C1B38B21}" type="presParOf" srcId="{17DBAFB1-8BF4-4568-B2A9-23FD4FF4007C}" destId="{B2F56C09-0B70-4714-B253-AC30588CDA4C}" srcOrd="0" destOrd="0" presId="urn:microsoft.com/office/officeart/2005/8/layout/pyramid1"/>
    <dgm:cxn modelId="{6534FEC9-124E-48CC-93A2-58AE274EFAC2}" type="presParOf" srcId="{B2F56C09-0B70-4714-B253-AC30588CDA4C}" destId="{E573874E-7D65-490F-9573-58F146B5D170}" srcOrd="0" destOrd="0" presId="urn:microsoft.com/office/officeart/2005/8/layout/pyramid1"/>
    <dgm:cxn modelId="{257535E8-2621-471D-A62B-779A8091E173}" type="presParOf" srcId="{B2F56C09-0B70-4714-B253-AC30588CDA4C}" destId="{487B7036-8CCB-438D-B301-67F8CDC2A02F}" srcOrd="1" destOrd="0" presId="urn:microsoft.com/office/officeart/2005/8/layout/pyramid1"/>
    <dgm:cxn modelId="{1535B301-A6A3-4372-9660-A99C543E4C0B}" type="presParOf" srcId="{17DBAFB1-8BF4-4568-B2A9-23FD4FF4007C}" destId="{B43C2D71-3385-42F1-A27D-A9592160A199}" srcOrd="1" destOrd="0" presId="urn:microsoft.com/office/officeart/2005/8/layout/pyramid1"/>
    <dgm:cxn modelId="{2F2732CD-20B6-4328-8F99-0407E79EDBEC}" type="presParOf" srcId="{B43C2D71-3385-42F1-A27D-A9592160A199}" destId="{23FB1278-9889-4B86-A800-A2B07355A022}" srcOrd="0" destOrd="0" presId="urn:microsoft.com/office/officeart/2005/8/layout/pyramid1"/>
    <dgm:cxn modelId="{C93DC2A8-2AF0-471F-A6B6-5B7670D61881}" type="presParOf" srcId="{B43C2D71-3385-42F1-A27D-A9592160A199}" destId="{4618524C-F251-4C4E-BC43-7C45E52D6C91}" srcOrd="1" destOrd="0" presId="urn:microsoft.com/office/officeart/2005/8/layout/pyramid1"/>
    <dgm:cxn modelId="{E0EACF70-CB7D-4707-8C23-F2F7C3B3E34C}" type="presParOf" srcId="{17DBAFB1-8BF4-4568-B2A9-23FD4FF4007C}" destId="{CDB9A0A3-2D89-4A17-A24A-8DB815F99D39}" srcOrd="2" destOrd="0" presId="urn:microsoft.com/office/officeart/2005/8/layout/pyramid1"/>
    <dgm:cxn modelId="{D3377F6F-54CD-437F-8D36-271A9F52F913}" type="presParOf" srcId="{CDB9A0A3-2D89-4A17-A24A-8DB815F99D39}" destId="{C6304E8D-7B5E-48F0-BF47-B47E9D060049}" srcOrd="0" destOrd="0" presId="urn:microsoft.com/office/officeart/2005/8/layout/pyramid1"/>
    <dgm:cxn modelId="{FF16DC67-4A9A-49B0-B05F-535D8F50BC53}" type="presParOf" srcId="{CDB9A0A3-2D89-4A17-A24A-8DB815F99D39}" destId="{CFC80BEC-F380-46E9-ACC5-0E86171C6F8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476C20-9D1E-490A-9F1B-0C1E4A4F86FE}">
      <dsp:nvSpPr>
        <dsp:cNvPr id="0" name=""/>
        <dsp:cNvSpPr/>
      </dsp:nvSpPr>
      <dsp:spPr>
        <a:xfrm>
          <a:off x="43313" y="3544411"/>
          <a:ext cx="3461901" cy="1969697"/>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marL="0" lvl="0" indent="0" algn="ctr" defTabSz="1022350">
            <a:lnSpc>
              <a:spcPct val="90000"/>
            </a:lnSpc>
            <a:spcBef>
              <a:spcPct val="0"/>
            </a:spcBef>
            <a:spcAft>
              <a:spcPct val="35000"/>
            </a:spcAft>
            <a:buNone/>
          </a:pPr>
          <a:r>
            <a:rPr lang="es-MX" sz="2300" kern="1200" dirty="0"/>
            <a:t>Pruebas de unidad</a:t>
          </a:r>
          <a:endParaRPr lang="es-AR" sz="2300" kern="1200" dirty="0"/>
        </a:p>
      </dsp:txBody>
      <dsp:txXfrm>
        <a:off x="43313" y="3544411"/>
        <a:ext cx="2969477" cy="1969697"/>
      </dsp:txXfrm>
    </dsp:sp>
    <dsp:sp modelId="{39498247-E225-4347-AE60-0B200EDABDEF}">
      <dsp:nvSpPr>
        <dsp:cNvPr id="0" name=""/>
        <dsp:cNvSpPr/>
      </dsp:nvSpPr>
      <dsp:spPr>
        <a:xfrm>
          <a:off x="2812835" y="3544411"/>
          <a:ext cx="3461901" cy="1969697"/>
        </a:xfrm>
        <a:prstGeom prst="chevron">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s-MX" sz="2300" kern="1200" dirty="0"/>
            <a:t>Pruebas de integración</a:t>
          </a:r>
          <a:endParaRPr lang="es-AR" sz="2300" kern="1200" dirty="0"/>
        </a:p>
      </dsp:txBody>
      <dsp:txXfrm>
        <a:off x="3797684" y="3544411"/>
        <a:ext cx="1492204" cy="1969697"/>
      </dsp:txXfrm>
    </dsp:sp>
    <dsp:sp modelId="{7460202E-9DB3-466D-BEB3-17C10B99ECB7}">
      <dsp:nvSpPr>
        <dsp:cNvPr id="0" name=""/>
        <dsp:cNvSpPr/>
      </dsp:nvSpPr>
      <dsp:spPr>
        <a:xfrm>
          <a:off x="5543001" y="3544411"/>
          <a:ext cx="3461901" cy="1969697"/>
        </a:xfrm>
        <a:prstGeom prst="chevron">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marL="0" lvl="0" indent="0" algn="ctr" defTabSz="1022350">
            <a:lnSpc>
              <a:spcPct val="90000"/>
            </a:lnSpc>
            <a:spcBef>
              <a:spcPct val="0"/>
            </a:spcBef>
            <a:spcAft>
              <a:spcPct val="35000"/>
            </a:spcAft>
            <a:buNone/>
          </a:pPr>
          <a:r>
            <a:rPr lang="es-MX" sz="2300" kern="1200" dirty="0"/>
            <a:t>Pruebas </a:t>
          </a:r>
          <a:r>
            <a:rPr lang="es-MX" sz="2300" kern="1200" dirty="0" err="1"/>
            <a:t>End</a:t>
          </a:r>
          <a:r>
            <a:rPr lang="es-MX" sz="2300" kern="1200" dirty="0"/>
            <a:t> </a:t>
          </a:r>
          <a:r>
            <a:rPr lang="es-MX" sz="2300" kern="1200" dirty="0" err="1"/>
            <a:t>To</a:t>
          </a:r>
          <a:r>
            <a:rPr lang="es-MX" sz="2300" kern="1200" dirty="0"/>
            <a:t> </a:t>
          </a:r>
          <a:r>
            <a:rPr lang="es-MX" sz="2300" kern="1200" dirty="0" err="1"/>
            <a:t>End</a:t>
          </a:r>
          <a:endParaRPr lang="es-AR" sz="2300" kern="1200" dirty="0"/>
        </a:p>
      </dsp:txBody>
      <dsp:txXfrm>
        <a:off x="6527850" y="3544411"/>
        <a:ext cx="1492204" cy="19696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73874E-7D65-490F-9573-58F146B5D170}">
      <dsp:nvSpPr>
        <dsp:cNvPr id="0" name=""/>
        <dsp:cNvSpPr/>
      </dsp:nvSpPr>
      <dsp:spPr>
        <a:xfrm>
          <a:off x="2292575" y="0"/>
          <a:ext cx="2292575" cy="1487009"/>
        </a:xfrm>
        <a:prstGeom prst="trapezoid">
          <a:avLst>
            <a:gd name="adj" fmla="val 7708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s-MX" sz="4100" kern="1200" dirty="0">
            <a:solidFill>
              <a:schemeClr val="bg1"/>
            </a:solidFill>
          </a:endParaRPr>
        </a:p>
        <a:p>
          <a:pPr marL="0" lvl="0" indent="0" algn="ctr" defTabSz="1822450">
            <a:lnSpc>
              <a:spcPct val="90000"/>
            </a:lnSpc>
            <a:spcBef>
              <a:spcPct val="0"/>
            </a:spcBef>
            <a:spcAft>
              <a:spcPct val="35000"/>
            </a:spcAft>
            <a:buNone/>
          </a:pPr>
          <a:r>
            <a:rPr lang="es-MX" sz="4100" kern="1200" dirty="0">
              <a:solidFill>
                <a:schemeClr val="bg1"/>
              </a:solidFill>
            </a:rPr>
            <a:t>E2E</a:t>
          </a:r>
          <a:endParaRPr lang="es-AR" sz="4100" kern="1200" dirty="0">
            <a:solidFill>
              <a:schemeClr val="bg1"/>
            </a:solidFill>
          </a:endParaRPr>
        </a:p>
      </dsp:txBody>
      <dsp:txXfrm>
        <a:off x="2292575" y="0"/>
        <a:ext cx="2292575" cy="1487009"/>
      </dsp:txXfrm>
    </dsp:sp>
    <dsp:sp modelId="{23FB1278-9889-4B86-A800-A2B07355A022}">
      <dsp:nvSpPr>
        <dsp:cNvPr id="0" name=""/>
        <dsp:cNvSpPr/>
      </dsp:nvSpPr>
      <dsp:spPr>
        <a:xfrm>
          <a:off x="1146287" y="1487009"/>
          <a:ext cx="4585151" cy="1487009"/>
        </a:xfrm>
        <a:prstGeom prst="trapezoid">
          <a:avLst>
            <a:gd name="adj" fmla="val 77087"/>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s-MX" sz="4100" kern="1200" dirty="0">
              <a:solidFill>
                <a:schemeClr val="bg1"/>
              </a:solidFill>
            </a:rPr>
            <a:t>Integración</a:t>
          </a:r>
          <a:endParaRPr lang="es-AR" sz="4100" kern="1200" dirty="0">
            <a:solidFill>
              <a:schemeClr val="bg1"/>
            </a:solidFill>
          </a:endParaRPr>
        </a:p>
      </dsp:txBody>
      <dsp:txXfrm>
        <a:off x="1948689" y="1487009"/>
        <a:ext cx="2980348" cy="1487009"/>
      </dsp:txXfrm>
    </dsp:sp>
    <dsp:sp modelId="{C6304E8D-7B5E-48F0-BF47-B47E9D060049}">
      <dsp:nvSpPr>
        <dsp:cNvPr id="0" name=""/>
        <dsp:cNvSpPr/>
      </dsp:nvSpPr>
      <dsp:spPr>
        <a:xfrm>
          <a:off x="0" y="2974019"/>
          <a:ext cx="6877727" cy="1487009"/>
        </a:xfrm>
        <a:prstGeom prst="trapezoid">
          <a:avLst>
            <a:gd name="adj" fmla="val 77087"/>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s-MX" sz="4100" kern="1200" dirty="0">
              <a:solidFill>
                <a:schemeClr val="bg1"/>
              </a:solidFill>
            </a:rPr>
            <a:t>Pruebas Unitarias</a:t>
          </a:r>
          <a:endParaRPr lang="es-AR" sz="4100" kern="1200" dirty="0">
            <a:solidFill>
              <a:schemeClr val="bg1"/>
            </a:solidFill>
          </a:endParaRPr>
        </a:p>
      </dsp:txBody>
      <dsp:txXfrm>
        <a:off x="1203602" y="2974019"/>
        <a:ext cx="4470522" cy="148700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D460D7D-34F1-4AB3-8AF6-E30679C6BC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5B02510F-4534-4390-BE15-0DC1437CA3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BD3924-1B20-4659-A75B-995BD6CE59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C2A79-3B5F-451B-B1F2-CA7BE3B6BE91}" type="slidenum">
              <a:rPr lang="en-US" smtClean="0"/>
              <a:t>‹Nº›</a:t>
            </a:fld>
            <a:endParaRPr lang="en-US"/>
          </a:p>
        </p:txBody>
      </p:sp>
    </p:spTree>
    <p:extLst>
      <p:ext uri="{BB962C8B-B14F-4D97-AF65-F5344CB8AC3E}">
        <p14:creationId xmlns:p14="http://schemas.microsoft.com/office/powerpoint/2010/main" val="4042962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1AE91-7D48-4BEC-9B1C-2D9A9E439CDA}" type="datetimeFigureOut">
              <a:rPr lang="es-AR" smtClean="0"/>
              <a:t>18/5/2020</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7004A-1E48-4EB8-A139-CB7827CA27AD}" type="slidenum">
              <a:rPr lang="es-AR" smtClean="0"/>
              <a:t>‹Nº›</a:t>
            </a:fld>
            <a:endParaRPr lang="es-AR"/>
          </a:p>
        </p:txBody>
      </p:sp>
    </p:spTree>
    <p:extLst>
      <p:ext uri="{BB962C8B-B14F-4D97-AF65-F5344CB8AC3E}">
        <p14:creationId xmlns:p14="http://schemas.microsoft.com/office/powerpoint/2010/main" val="631211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F5C7004A-1E48-4EB8-A139-CB7827CA27AD}" type="slidenum">
              <a:rPr lang="es-AR" smtClean="0"/>
              <a:t>3</a:t>
            </a:fld>
            <a:endParaRPr lang="es-AR"/>
          </a:p>
        </p:txBody>
      </p:sp>
    </p:spTree>
    <p:extLst>
      <p:ext uri="{BB962C8B-B14F-4D97-AF65-F5344CB8AC3E}">
        <p14:creationId xmlns:p14="http://schemas.microsoft.com/office/powerpoint/2010/main" val="3699589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F5C7004A-1E48-4EB8-A139-CB7827CA27AD}" type="slidenum">
              <a:rPr lang="es-AR" smtClean="0"/>
              <a:t>4</a:t>
            </a:fld>
            <a:endParaRPr lang="es-AR"/>
          </a:p>
        </p:txBody>
      </p:sp>
    </p:spTree>
    <p:extLst>
      <p:ext uri="{BB962C8B-B14F-4D97-AF65-F5344CB8AC3E}">
        <p14:creationId xmlns:p14="http://schemas.microsoft.com/office/powerpoint/2010/main" val="369958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F5C7004A-1E48-4EB8-A139-CB7827CA27AD}" type="slidenum">
              <a:rPr lang="es-AR" smtClean="0"/>
              <a:t>5</a:t>
            </a:fld>
            <a:endParaRPr lang="es-AR"/>
          </a:p>
        </p:txBody>
      </p:sp>
    </p:spTree>
    <p:extLst>
      <p:ext uri="{BB962C8B-B14F-4D97-AF65-F5344CB8AC3E}">
        <p14:creationId xmlns:p14="http://schemas.microsoft.com/office/powerpoint/2010/main" val="3699589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F5C7004A-1E48-4EB8-A139-CB7827CA27AD}" type="slidenum">
              <a:rPr lang="es-AR" smtClean="0"/>
              <a:t>9</a:t>
            </a:fld>
            <a:endParaRPr lang="es-AR"/>
          </a:p>
        </p:txBody>
      </p:sp>
    </p:spTree>
    <p:extLst>
      <p:ext uri="{BB962C8B-B14F-4D97-AF65-F5344CB8AC3E}">
        <p14:creationId xmlns:p14="http://schemas.microsoft.com/office/powerpoint/2010/main" val="3699589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F5C7004A-1E48-4EB8-A139-CB7827CA27AD}" type="slidenum">
              <a:rPr lang="es-AR" smtClean="0"/>
              <a:t>11</a:t>
            </a:fld>
            <a:endParaRPr lang="es-AR"/>
          </a:p>
        </p:txBody>
      </p:sp>
    </p:spTree>
    <p:extLst>
      <p:ext uri="{BB962C8B-B14F-4D97-AF65-F5344CB8AC3E}">
        <p14:creationId xmlns:p14="http://schemas.microsoft.com/office/powerpoint/2010/main" val="369958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F5C7004A-1E48-4EB8-A139-CB7827CA27AD}" type="slidenum">
              <a:rPr lang="es-AR" smtClean="0"/>
              <a:t>12</a:t>
            </a:fld>
            <a:endParaRPr lang="es-AR"/>
          </a:p>
        </p:txBody>
      </p:sp>
    </p:spTree>
    <p:extLst>
      <p:ext uri="{BB962C8B-B14F-4D97-AF65-F5344CB8AC3E}">
        <p14:creationId xmlns:p14="http://schemas.microsoft.com/office/powerpoint/2010/main" val="369958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5"/>
          </p:nvPr>
        </p:nvSpPr>
        <p:spPr/>
        <p:txBody>
          <a:bodyPr/>
          <a:lstStyle/>
          <a:p>
            <a:fld id="{F5C7004A-1E48-4EB8-A139-CB7827CA27AD}" type="slidenum">
              <a:rPr lang="es-AR" smtClean="0"/>
              <a:t>13</a:t>
            </a:fld>
            <a:endParaRPr lang="es-AR"/>
          </a:p>
        </p:txBody>
      </p:sp>
    </p:spTree>
    <p:extLst>
      <p:ext uri="{BB962C8B-B14F-4D97-AF65-F5344CB8AC3E}">
        <p14:creationId xmlns:p14="http://schemas.microsoft.com/office/powerpoint/2010/main" val="3699589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descr="A sign in the dark&#10;&#10;Description automatically generated">
            <a:extLst>
              <a:ext uri="{FF2B5EF4-FFF2-40B4-BE49-F238E27FC236}">
                <a16:creationId xmlns:a16="http://schemas.microsoft.com/office/drawing/2014/main" id="{79EFD815-6587-4788-B18C-BB7FFEB4CA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4" y="171"/>
            <a:ext cx="12269755" cy="6857657"/>
          </a:xfrm>
          <a:prstGeom prst="rect">
            <a:avLst/>
          </a:prstGeom>
        </p:spPr>
      </p:pic>
      <p:sp>
        <p:nvSpPr>
          <p:cNvPr id="4" name="Date Placeholder 3">
            <a:extLst>
              <a:ext uri="{FF2B5EF4-FFF2-40B4-BE49-F238E27FC236}">
                <a16:creationId xmlns:a16="http://schemas.microsoft.com/office/drawing/2014/main" id="{B1AF2C8F-7FEE-40FF-B93C-01FCA13D51C8}"/>
              </a:ext>
            </a:extLst>
          </p:cNvPr>
          <p:cNvSpPr>
            <a:spLocks noGrp="1"/>
          </p:cNvSpPr>
          <p:nvPr>
            <p:ph type="dt" sz="half" idx="10"/>
          </p:nvPr>
        </p:nvSpPr>
        <p:spPr/>
        <p:txBody>
          <a:bodyPr/>
          <a:lstStyle/>
          <a:p>
            <a:fld id="{217DAAFB-C3D7-408D-AECF-6B96E1AEFA66}" type="datetimeFigureOut">
              <a:rPr lang="en-US" smtClean="0"/>
              <a:t>5/18/2020</a:t>
            </a:fld>
            <a:endParaRPr lang="en-US"/>
          </a:p>
        </p:txBody>
      </p:sp>
      <p:sp>
        <p:nvSpPr>
          <p:cNvPr id="5" name="Footer Placeholder 4">
            <a:extLst>
              <a:ext uri="{FF2B5EF4-FFF2-40B4-BE49-F238E27FC236}">
                <a16:creationId xmlns:a16="http://schemas.microsoft.com/office/drawing/2014/main" id="{32FA443A-E801-4AF2-A4D7-E1AB3AD07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0C1FE-7F61-4308-A7A8-5CA147955778}"/>
              </a:ext>
            </a:extLst>
          </p:cNvPr>
          <p:cNvSpPr>
            <a:spLocks noGrp="1"/>
          </p:cNvSpPr>
          <p:nvPr>
            <p:ph type="sldNum" sz="quarter" idx="12"/>
          </p:nvPr>
        </p:nvSpPr>
        <p:spPr/>
        <p:txBody>
          <a:bodyPr/>
          <a:lstStyle/>
          <a:p>
            <a:fld id="{86EC86FC-71E0-4306-9AF5-15C2B923E298}" type="slidenum">
              <a:rPr lang="en-US" smtClean="0"/>
              <a:t>‹Nº›</a:t>
            </a:fld>
            <a:endParaRPr lang="en-US"/>
          </a:p>
        </p:txBody>
      </p:sp>
      <p:sp>
        <p:nvSpPr>
          <p:cNvPr id="12" name="Subtitle 2">
            <a:extLst>
              <a:ext uri="{FF2B5EF4-FFF2-40B4-BE49-F238E27FC236}">
                <a16:creationId xmlns:a16="http://schemas.microsoft.com/office/drawing/2014/main" id="{9F519A64-845D-4E4D-B4C0-B3CCB0EF8B6B}"/>
              </a:ext>
            </a:extLst>
          </p:cNvPr>
          <p:cNvSpPr>
            <a:spLocks noGrp="1"/>
          </p:cNvSpPr>
          <p:nvPr>
            <p:ph type="subTitle" idx="1"/>
          </p:nvPr>
        </p:nvSpPr>
        <p:spPr>
          <a:xfrm>
            <a:off x="1524000" y="4893804"/>
            <a:ext cx="9144000" cy="754744"/>
          </a:xfrm>
        </p:spPr>
        <p:txBody>
          <a:bodyPr>
            <a:normAutofit/>
          </a:bodyPr>
          <a:lstStyle/>
          <a:p>
            <a:r>
              <a:rPr lang="es-AR" dirty="0">
                <a:solidFill>
                  <a:schemeClr val="bg1"/>
                </a:solidFill>
                <a:latin typeface="Work Sans" pitchFamily="2" charset="0"/>
              </a:rPr>
              <a:t>Título de </a:t>
            </a:r>
            <a:r>
              <a:rPr lang="es-AR" sz="2800" dirty="0">
                <a:solidFill>
                  <a:schemeClr val="bg1"/>
                </a:solidFill>
                <a:latin typeface="Work Sans" pitchFamily="2" charset="0"/>
              </a:rPr>
              <a:t>la presentación</a:t>
            </a:r>
            <a:endParaRPr lang="es-AR" dirty="0">
              <a:solidFill>
                <a:schemeClr val="bg1"/>
              </a:solidFill>
              <a:latin typeface="Work Sans" pitchFamily="2" charset="0"/>
            </a:endParaRPr>
          </a:p>
        </p:txBody>
      </p:sp>
      <p:pic>
        <p:nvPicPr>
          <p:cNvPr id="14" name="Picture 13" descr="A close up of a sign&#10;&#10;Description automatically generated">
            <a:extLst>
              <a:ext uri="{FF2B5EF4-FFF2-40B4-BE49-F238E27FC236}">
                <a16:creationId xmlns:a16="http://schemas.microsoft.com/office/drawing/2014/main" id="{6F818221-C6B0-4E17-876B-E4239B03E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4984" y="6160032"/>
            <a:ext cx="1591059" cy="561443"/>
          </a:xfrm>
          <a:prstGeom prst="rect">
            <a:avLst/>
          </a:prstGeom>
        </p:spPr>
      </p:pic>
      <p:pic>
        <p:nvPicPr>
          <p:cNvPr id="3" name="Picture 2" descr="A picture containing food&#10;&#10;Description automatically generated">
            <a:extLst>
              <a:ext uri="{FF2B5EF4-FFF2-40B4-BE49-F238E27FC236}">
                <a16:creationId xmlns:a16="http://schemas.microsoft.com/office/drawing/2014/main" id="{CD500A42-8C17-43DA-A50C-975CA16D96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63287" y="404527"/>
            <a:ext cx="8720051" cy="3541465"/>
          </a:xfrm>
          <a:prstGeom prst="rect">
            <a:avLst/>
          </a:prstGeom>
        </p:spPr>
      </p:pic>
    </p:spTree>
    <p:extLst>
      <p:ext uri="{BB962C8B-B14F-4D97-AF65-F5344CB8AC3E}">
        <p14:creationId xmlns:p14="http://schemas.microsoft.com/office/powerpoint/2010/main" val="655852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57951-3A0F-499B-80CE-88A98511A5BF}"/>
              </a:ext>
            </a:extLst>
          </p:cNvPr>
          <p:cNvSpPr>
            <a:spLocks noGrp="1"/>
          </p:cNvSpPr>
          <p:nvPr>
            <p:ph type="dt" sz="half" idx="10"/>
          </p:nvPr>
        </p:nvSpPr>
        <p:spPr/>
        <p:txBody>
          <a:bodyPr/>
          <a:lstStyle/>
          <a:p>
            <a:fld id="{217DAAFB-C3D7-408D-AECF-6B96E1AEFA66}" type="datetimeFigureOut">
              <a:rPr lang="en-US" smtClean="0"/>
              <a:t>5/18/2020</a:t>
            </a:fld>
            <a:endParaRPr lang="en-US"/>
          </a:p>
        </p:txBody>
      </p:sp>
      <p:sp>
        <p:nvSpPr>
          <p:cNvPr id="3" name="Footer Placeholder 2">
            <a:extLst>
              <a:ext uri="{FF2B5EF4-FFF2-40B4-BE49-F238E27FC236}">
                <a16:creationId xmlns:a16="http://schemas.microsoft.com/office/drawing/2014/main" id="{696466CE-DA03-4146-A62B-45D016DD49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7C7BB2-BB43-4355-A5C3-934D72CE5CF8}"/>
              </a:ext>
            </a:extLst>
          </p:cNvPr>
          <p:cNvSpPr>
            <a:spLocks noGrp="1"/>
          </p:cNvSpPr>
          <p:nvPr>
            <p:ph type="sldNum" sz="quarter" idx="12"/>
          </p:nvPr>
        </p:nvSpPr>
        <p:spPr/>
        <p:txBody>
          <a:bodyPr/>
          <a:lstStyle/>
          <a:p>
            <a:fld id="{86EC86FC-71E0-4306-9AF5-15C2B923E298}" type="slidenum">
              <a:rPr lang="en-US" smtClean="0"/>
              <a:t>‹Nº›</a:t>
            </a:fld>
            <a:endParaRPr lang="en-US"/>
          </a:p>
        </p:txBody>
      </p:sp>
      <p:pic>
        <p:nvPicPr>
          <p:cNvPr id="5" name="Picture 4" descr="A sign in the dark&#10;&#10;Description automatically generated">
            <a:extLst>
              <a:ext uri="{FF2B5EF4-FFF2-40B4-BE49-F238E27FC236}">
                <a16:creationId xmlns:a16="http://schemas.microsoft.com/office/drawing/2014/main" id="{0172AF29-CEC1-4AD7-88E3-4B9EF48B0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71"/>
            <a:ext cx="12269755" cy="6857657"/>
          </a:xfrm>
          <a:prstGeom prst="rect">
            <a:avLst/>
          </a:prstGeom>
        </p:spPr>
      </p:pic>
      <p:pic>
        <p:nvPicPr>
          <p:cNvPr id="8" name="Picture 7">
            <a:extLst>
              <a:ext uri="{FF2B5EF4-FFF2-40B4-BE49-F238E27FC236}">
                <a16:creationId xmlns:a16="http://schemas.microsoft.com/office/drawing/2014/main" id="{7B52CA9D-E55E-40F0-B23D-7D23E6D814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409826" y="4236654"/>
            <a:ext cx="4905375" cy="1143000"/>
          </a:xfrm>
          <a:prstGeom prst="rect">
            <a:avLst/>
          </a:prstGeom>
        </p:spPr>
      </p:pic>
      <p:pic>
        <p:nvPicPr>
          <p:cNvPr id="9" name="Picture 8" descr="A close up of a sign&#10;&#10;Description automatically generated">
            <a:extLst>
              <a:ext uri="{FF2B5EF4-FFF2-40B4-BE49-F238E27FC236}">
                <a16:creationId xmlns:a16="http://schemas.microsoft.com/office/drawing/2014/main" id="{9D134098-3E78-43F1-9622-E092EA0108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94984" y="6160032"/>
            <a:ext cx="1591059" cy="561443"/>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45CF1F10-3993-4C7D-8BB7-79747A77820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03019" y="524215"/>
            <a:ext cx="6512182" cy="2644785"/>
          </a:xfrm>
          <a:prstGeom prst="rect">
            <a:avLst/>
          </a:prstGeom>
        </p:spPr>
      </p:pic>
    </p:spTree>
    <p:extLst>
      <p:ext uri="{BB962C8B-B14F-4D97-AF65-F5344CB8AC3E}">
        <p14:creationId xmlns:p14="http://schemas.microsoft.com/office/powerpoint/2010/main" val="3483303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57951-3A0F-499B-80CE-88A98511A5BF}"/>
              </a:ext>
            </a:extLst>
          </p:cNvPr>
          <p:cNvSpPr>
            <a:spLocks noGrp="1"/>
          </p:cNvSpPr>
          <p:nvPr>
            <p:ph type="dt" sz="half" idx="10"/>
          </p:nvPr>
        </p:nvSpPr>
        <p:spPr>
          <a:xfrm>
            <a:off x="1386898" y="6148093"/>
            <a:ext cx="2743200" cy="365125"/>
          </a:xfrm>
        </p:spPr>
        <p:txBody>
          <a:bodyPr/>
          <a:lstStyle/>
          <a:p>
            <a:fld id="{217DAAFB-C3D7-408D-AECF-6B96E1AEFA66}" type="datetimeFigureOut">
              <a:rPr lang="en-US" smtClean="0"/>
              <a:t>5/18/2020</a:t>
            </a:fld>
            <a:endParaRPr lang="en-US"/>
          </a:p>
        </p:txBody>
      </p:sp>
      <p:sp>
        <p:nvSpPr>
          <p:cNvPr id="3" name="Footer Placeholder 2">
            <a:extLst>
              <a:ext uri="{FF2B5EF4-FFF2-40B4-BE49-F238E27FC236}">
                <a16:creationId xmlns:a16="http://schemas.microsoft.com/office/drawing/2014/main" id="{696466CE-DA03-4146-A62B-45D016DD49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7C7BB2-BB43-4355-A5C3-934D72CE5CF8}"/>
              </a:ext>
            </a:extLst>
          </p:cNvPr>
          <p:cNvSpPr>
            <a:spLocks noGrp="1"/>
          </p:cNvSpPr>
          <p:nvPr>
            <p:ph type="sldNum" sz="quarter" idx="12"/>
          </p:nvPr>
        </p:nvSpPr>
        <p:spPr/>
        <p:txBody>
          <a:bodyPr/>
          <a:lstStyle/>
          <a:p>
            <a:fld id="{86EC86FC-71E0-4306-9AF5-15C2B923E298}" type="slidenum">
              <a:rPr lang="en-US" smtClean="0"/>
              <a:t>‹Nº›</a:t>
            </a:fld>
            <a:endParaRPr lang="en-US"/>
          </a:p>
        </p:txBody>
      </p:sp>
      <p:pic>
        <p:nvPicPr>
          <p:cNvPr id="5" name="Picture 4" descr="A sign in the dark&#10;&#10;Description automatically generated">
            <a:extLst>
              <a:ext uri="{FF2B5EF4-FFF2-40B4-BE49-F238E27FC236}">
                <a16:creationId xmlns:a16="http://schemas.microsoft.com/office/drawing/2014/main" id="{0172AF29-CEC1-4AD7-88E3-4B9EF48B0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71"/>
            <a:ext cx="12269755" cy="6857657"/>
          </a:xfrm>
          <a:prstGeom prst="rect">
            <a:avLst/>
          </a:prstGeom>
        </p:spPr>
      </p:pic>
      <p:pic>
        <p:nvPicPr>
          <p:cNvPr id="8" name="Picture 7">
            <a:extLst>
              <a:ext uri="{FF2B5EF4-FFF2-40B4-BE49-F238E27FC236}">
                <a16:creationId xmlns:a16="http://schemas.microsoft.com/office/drawing/2014/main" id="{7B52CA9D-E55E-40F0-B23D-7D23E6D814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26719" y="4279623"/>
            <a:ext cx="4905375" cy="1143000"/>
          </a:xfrm>
          <a:prstGeom prst="rect">
            <a:avLst/>
          </a:prstGeom>
        </p:spPr>
      </p:pic>
      <p:pic>
        <p:nvPicPr>
          <p:cNvPr id="9" name="Picture 8" descr="A close up of a sign&#10;&#10;Description automatically generated">
            <a:extLst>
              <a:ext uri="{FF2B5EF4-FFF2-40B4-BE49-F238E27FC236}">
                <a16:creationId xmlns:a16="http://schemas.microsoft.com/office/drawing/2014/main" id="{9D134098-3E78-43F1-9622-E092EA01085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94984" y="6160032"/>
            <a:ext cx="1591059" cy="561443"/>
          </a:xfrm>
          <a:prstGeom prst="rect">
            <a:avLst/>
          </a:prstGeom>
        </p:spPr>
      </p:pic>
      <p:pic>
        <p:nvPicPr>
          <p:cNvPr id="10" name="Picture 9" descr="A picture containing food&#10;&#10;Description automatically generated">
            <a:extLst>
              <a:ext uri="{FF2B5EF4-FFF2-40B4-BE49-F238E27FC236}">
                <a16:creationId xmlns:a16="http://schemas.microsoft.com/office/drawing/2014/main" id="{45CF1F10-3993-4C7D-8BB7-79747A77820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126445" y="479685"/>
            <a:ext cx="6512182" cy="2644785"/>
          </a:xfrm>
          <a:prstGeom prst="rect">
            <a:avLst/>
          </a:prstGeom>
        </p:spPr>
      </p:pic>
      <p:pic>
        <p:nvPicPr>
          <p:cNvPr id="11" name="Imagen 10" descr="Imagen que contiene hacha&#10;&#10;Descripción generada automáticamente">
            <a:extLst>
              <a:ext uri="{FF2B5EF4-FFF2-40B4-BE49-F238E27FC236}">
                <a16:creationId xmlns:a16="http://schemas.microsoft.com/office/drawing/2014/main" id="{FC564DFE-7122-4238-AB2D-35015771C6B7}"/>
              </a:ext>
            </a:extLst>
          </p:cNvPr>
          <p:cNvPicPr>
            <a:picLocks noChangeAspect="1"/>
          </p:cNvPicPr>
          <p:nvPr userDrawn="1"/>
        </p:nvPicPr>
        <p:blipFill>
          <a:blip r:embed="rId6"/>
          <a:stretch>
            <a:fillRect/>
          </a:stretch>
        </p:blipFill>
        <p:spPr>
          <a:xfrm>
            <a:off x="1094741" y="5333811"/>
            <a:ext cx="304800" cy="304800"/>
          </a:xfrm>
          <a:prstGeom prst="rect">
            <a:avLst/>
          </a:prstGeom>
        </p:spPr>
      </p:pic>
      <p:pic>
        <p:nvPicPr>
          <p:cNvPr id="12" name="Imagen 11">
            <a:extLst>
              <a:ext uri="{FF2B5EF4-FFF2-40B4-BE49-F238E27FC236}">
                <a16:creationId xmlns:a16="http://schemas.microsoft.com/office/drawing/2014/main" id="{6ACC9865-FEDD-447E-8A19-E5883FBB7314}"/>
              </a:ext>
            </a:extLst>
          </p:cNvPr>
          <p:cNvPicPr>
            <a:picLocks noChangeAspect="1"/>
          </p:cNvPicPr>
          <p:nvPr userDrawn="1"/>
        </p:nvPicPr>
        <p:blipFill>
          <a:blip r:embed="rId7"/>
          <a:stretch>
            <a:fillRect/>
          </a:stretch>
        </p:blipFill>
        <p:spPr>
          <a:xfrm>
            <a:off x="1094741" y="4958070"/>
            <a:ext cx="304800" cy="304800"/>
          </a:xfrm>
          <a:prstGeom prst="rect">
            <a:avLst/>
          </a:prstGeom>
        </p:spPr>
      </p:pic>
      <p:pic>
        <p:nvPicPr>
          <p:cNvPr id="13" name="Imagen 12" descr="Imagen que contiene objeto&#10;&#10;Descripción generada automáticamente">
            <a:extLst>
              <a:ext uri="{FF2B5EF4-FFF2-40B4-BE49-F238E27FC236}">
                <a16:creationId xmlns:a16="http://schemas.microsoft.com/office/drawing/2014/main" id="{E4CA2BC1-58C6-4710-BBBB-FAF5615E3D89}"/>
              </a:ext>
            </a:extLst>
          </p:cNvPr>
          <p:cNvPicPr>
            <a:picLocks noChangeAspect="1"/>
          </p:cNvPicPr>
          <p:nvPr userDrawn="1"/>
        </p:nvPicPr>
        <p:blipFill>
          <a:blip r:embed="rId8"/>
          <a:stretch>
            <a:fillRect/>
          </a:stretch>
        </p:blipFill>
        <p:spPr>
          <a:xfrm>
            <a:off x="1094741" y="5703636"/>
            <a:ext cx="304800" cy="304800"/>
          </a:xfrm>
          <a:prstGeom prst="rect">
            <a:avLst/>
          </a:prstGeom>
        </p:spPr>
      </p:pic>
      <p:sp>
        <p:nvSpPr>
          <p:cNvPr id="14" name="Marcador de texto 40">
            <a:extLst>
              <a:ext uri="{FF2B5EF4-FFF2-40B4-BE49-F238E27FC236}">
                <a16:creationId xmlns:a16="http://schemas.microsoft.com/office/drawing/2014/main" id="{CF02339D-73CE-491A-A2CC-DE5EC4D897A9}"/>
              </a:ext>
            </a:extLst>
          </p:cNvPr>
          <p:cNvSpPr>
            <a:spLocks noGrp="1"/>
          </p:cNvSpPr>
          <p:nvPr>
            <p:ph type="body" sz="quarter" idx="13" hasCustomPrompt="1"/>
          </p:nvPr>
        </p:nvSpPr>
        <p:spPr>
          <a:xfrm>
            <a:off x="1068006" y="4089728"/>
            <a:ext cx="4131121" cy="399919"/>
          </a:xfrm>
        </p:spPr>
        <p:txBody>
          <a:bodyPr vert="horz" lIns="91440" tIns="45720" rIns="91440" bIns="45720" rtlCol="0" anchor="ctr" anchorCtr="0">
            <a:normAutofit/>
          </a:bodyPr>
          <a:lstStyle>
            <a:lvl1pPr>
              <a:defRPr lang="es-AR" dirty="0">
                <a:solidFill>
                  <a:schemeClr val="bg1"/>
                </a:solidFill>
                <a:latin typeface="Graphik Meetup"/>
                <a:cs typeface="Segoe UI Light" panose="020B0502040204020203" pitchFamily="34" charset="0"/>
              </a:defRPr>
            </a:lvl1pPr>
          </a:lstStyle>
          <a:p>
            <a:pPr marL="0" lvl="0" indent="0">
              <a:buNone/>
            </a:pPr>
            <a:r>
              <a:rPr lang="es-MX" dirty="0"/>
              <a:t>Speaker</a:t>
            </a:r>
            <a:endParaRPr lang="es-AR" dirty="0"/>
          </a:p>
        </p:txBody>
      </p:sp>
      <p:sp>
        <p:nvSpPr>
          <p:cNvPr id="15" name="Marcador de texto 40">
            <a:extLst>
              <a:ext uri="{FF2B5EF4-FFF2-40B4-BE49-F238E27FC236}">
                <a16:creationId xmlns:a16="http://schemas.microsoft.com/office/drawing/2014/main" id="{67E1701B-2DBE-4D33-8BED-CE5FA2566EDF}"/>
              </a:ext>
            </a:extLst>
          </p:cNvPr>
          <p:cNvSpPr>
            <a:spLocks noGrp="1"/>
          </p:cNvSpPr>
          <p:nvPr>
            <p:ph type="body" sz="quarter" idx="14" hasCustomPrompt="1"/>
          </p:nvPr>
        </p:nvSpPr>
        <p:spPr>
          <a:xfrm>
            <a:off x="1068006" y="4533234"/>
            <a:ext cx="4139681" cy="338655"/>
          </a:xfrm>
        </p:spPr>
        <p:txBody>
          <a:bodyPr>
            <a:normAutofit/>
          </a:bodyPr>
          <a:lstStyle>
            <a:lvl1pPr marL="0" indent="0">
              <a:buNone/>
              <a:defRPr lang="es-AR" sz="2000" dirty="0">
                <a:solidFill>
                  <a:schemeClr val="bg1"/>
                </a:solidFill>
                <a:latin typeface="Graphik Meetup"/>
                <a:cs typeface="Segoe UI Light" panose="020B0502040204020203" pitchFamily="34" charset="0"/>
              </a:defRPr>
            </a:lvl1pPr>
          </a:lstStyle>
          <a:p>
            <a:pPr marL="0" lvl="0"/>
            <a:r>
              <a:rPr lang="es-MX" dirty="0"/>
              <a:t>Rol</a:t>
            </a:r>
            <a:endParaRPr lang="es-AR" dirty="0"/>
          </a:p>
        </p:txBody>
      </p:sp>
      <p:sp>
        <p:nvSpPr>
          <p:cNvPr id="16" name="Marcador de texto 40">
            <a:extLst>
              <a:ext uri="{FF2B5EF4-FFF2-40B4-BE49-F238E27FC236}">
                <a16:creationId xmlns:a16="http://schemas.microsoft.com/office/drawing/2014/main" id="{A976E3FF-5F5E-4E50-BCC8-48C2231596A2}"/>
              </a:ext>
            </a:extLst>
          </p:cNvPr>
          <p:cNvSpPr>
            <a:spLocks noGrp="1"/>
          </p:cNvSpPr>
          <p:nvPr>
            <p:ph type="body" sz="quarter" idx="15" hasCustomPrompt="1"/>
          </p:nvPr>
        </p:nvSpPr>
        <p:spPr>
          <a:xfrm>
            <a:off x="1605071" y="4933374"/>
            <a:ext cx="3602617" cy="341632"/>
          </a:xfrm>
          <a:noFill/>
        </p:spPr>
        <p:txBody>
          <a:bodyPr wrap="square" rtlCol="0">
            <a:spAutoFit/>
          </a:bodyPr>
          <a:lstStyle>
            <a:lvl1pPr marL="0" indent="0">
              <a:buNone/>
              <a:defRPr lang="es-AR" sz="1800" b="0" dirty="0">
                <a:solidFill>
                  <a:schemeClr val="bg1"/>
                </a:solidFill>
                <a:latin typeface="Graphik Meetup"/>
                <a:cs typeface="Segoe UI Light" panose="020B0502040204020203" pitchFamily="34" charset="0"/>
              </a:defRPr>
            </a:lvl1pPr>
          </a:lstStyle>
          <a:p>
            <a:pPr marL="0" lvl="0"/>
            <a:r>
              <a:rPr lang="es-MX" dirty="0"/>
              <a:t>email</a:t>
            </a:r>
            <a:endParaRPr lang="es-AR" dirty="0"/>
          </a:p>
        </p:txBody>
      </p:sp>
      <p:sp>
        <p:nvSpPr>
          <p:cNvPr id="17" name="Marcador de texto 40">
            <a:extLst>
              <a:ext uri="{FF2B5EF4-FFF2-40B4-BE49-F238E27FC236}">
                <a16:creationId xmlns:a16="http://schemas.microsoft.com/office/drawing/2014/main" id="{6F83DC3D-767F-4122-9E8E-13E154E7F418}"/>
              </a:ext>
            </a:extLst>
          </p:cNvPr>
          <p:cNvSpPr>
            <a:spLocks noGrp="1"/>
          </p:cNvSpPr>
          <p:nvPr>
            <p:ph type="body" sz="quarter" idx="16" hasCustomPrompt="1"/>
          </p:nvPr>
        </p:nvSpPr>
        <p:spPr>
          <a:xfrm>
            <a:off x="1605071" y="5315395"/>
            <a:ext cx="3602616" cy="341632"/>
          </a:xfrm>
          <a:noFill/>
        </p:spPr>
        <p:txBody>
          <a:bodyPr wrap="square" rtlCol="0">
            <a:spAutoFit/>
          </a:bodyPr>
          <a:lstStyle>
            <a:lvl1pPr marL="0" indent="0">
              <a:buNone/>
              <a:defRPr lang="es-AR" sz="1800" b="0" dirty="0">
                <a:solidFill>
                  <a:schemeClr val="bg1"/>
                </a:solidFill>
                <a:latin typeface="Graphik Meetup"/>
                <a:cs typeface="Segoe UI Light" panose="020B0502040204020203" pitchFamily="34" charset="0"/>
              </a:defRPr>
            </a:lvl1pPr>
          </a:lstStyle>
          <a:p>
            <a:pPr marL="0" lvl="0"/>
            <a:r>
              <a:rPr lang="es-MX" dirty="0" err="1"/>
              <a:t>twitter</a:t>
            </a:r>
            <a:endParaRPr lang="es-AR" dirty="0"/>
          </a:p>
        </p:txBody>
      </p:sp>
      <p:sp>
        <p:nvSpPr>
          <p:cNvPr id="18" name="Marcador de texto 40">
            <a:extLst>
              <a:ext uri="{FF2B5EF4-FFF2-40B4-BE49-F238E27FC236}">
                <a16:creationId xmlns:a16="http://schemas.microsoft.com/office/drawing/2014/main" id="{1A2C70FD-9E4B-4C21-9BA9-BBE8FA476FCA}"/>
              </a:ext>
            </a:extLst>
          </p:cNvPr>
          <p:cNvSpPr>
            <a:spLocks noGrp="1"/>
          </p:cNvSpPr>
          <p:nvPr>
            <p:ph type="body" sz="quarter" idx="17" hasCustomPrompt="1"/>
          </p:nvPr>
        </p:nvSpPr>
        <p:spPr>
          <a:xfrm>
            <a:off x="1605071" y="5687542"/>
            <a:ext cx="3602616" cy="336989"/>
          </a:xfrm>
        </p:spPr>
        <p:txBody>
          <a:bodyPr/>
          <a:lstStyle>
            <a:lvl1pPr marL="0" indent="0">
              <a:buNone/>
              <a:defRPr lang="es-AR" sz="1800" b="0" kern="1200" dirty="0">
                <a:solidFill>
                  <a:schemeClr val="bg1"/>
                </a:solidFill>
                <a:latin typeface="Graphik Meetup"/>
                <a:ea typeface="+mn-ea"/>
                <a:cs typeface="Segoe UI Light" panose="020B0502040204020203" pitchFamily="34" charset="0"/>
              </a:defRPr>
            </a:lvl1pPr>
          </a:lstStyle>
          <a:p>
            <a:pPr lvl="0"/>
            <a:r>
              <a:rPr lang="es-MX" dirty="0" err="1"/>
              <a:t>website</a:t>
            </a:r>
            <a:endParaRPr lang="es-AR" dirty="0"/>
          </a:p>
        </p:txBody>
      </p:sp>
      <p:sp>
        <p:nvSpPr>
          <p:cNvPr id="19" name="Marcador de posición de imagen 47">
            <a:extLst>
              <a:ext uri="{FF2B5EF4-FFF2-40B4-BE49-F238E27FC236}">
                <a16:creationId xmlns:a16="http://schemas.microsoft.com/office/drawing/2014/main" id="{20214597-2EC0-46DD-B759-10D7EAF55B5C}"/>
              </a:ext>
            </a:extLst>
          </p:cNvPr>
          <p:cNvSpPr>
            <a:spLocks noGrp="1"/>
          </p:cNvSpPr>
          <p:nvPr>
            <p:ph type="pic" sz="quarter" idx="18" hasCustomPrompt="1"/>
          </p:nvPr>
        </p:nvSpPr>
        <p:spPr>
          <a:xfrm>
            <a:off x="1076567" y="2248957"/>
            <a:ext cx="1760785" cy="1779440"/>
          </a:xfrm>
        </p:spPr>
        <p:txBody>
          <a:bodyPr/>
          <a:lstStyle>
            <a:lvl1pPr marL="0" indent="0">
              <a:buNone/>
              <a:defRPr>
                <a:solidFill>
                  <a:schemeClr val="bg1"/>
                </a:solidFill>
              </a:defRPr>
            </a:lvl1pPr>
          </a:lstStyle>
          <a:p>
            <a:r>
              <a:rPr lang="es-MX" dirty="0"/>
              <a:t>Foto</a:t>
            </a:r>
            <a:endParaRPr lang="es-AR" dirty="0"/>
          </a:p>
        </p:txBody>
      </p:sp>
    </p:spTree>
    <p:extLst>
      <p:ext uri="{BB962C8B-B14F-4D97-AF65-F5344CB8AC3E}">
        <p14:creationId xmlns:p14="http://schemas.microsoft.com/office/powerpoint/2010/main" val="1637664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sign in the dark&#10;&#10;Description automatically generated">
            <a:extLst>
              <a:ext uri="{FF2B5EF4-FFF2-40B4-BE49-F238E27FC236}">
                <a16:creationId xmlns:a16="http://schemas.microsoft.com/office/drawing/2014/main" id="{79EFD815-6587-4788-B18C-BB7FFEB4CA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4" y="171"/>
            <a:ext cx="12269755" cy="6857657"/>
          </a:xfrm>
          <a:prstGeom prst="rect">
            <a:avLst/>
          </a:prstGeom>
        </p:spPr>
      </p:pic>
      <p:sp>
        <p:nvSpPr>
          <p:cNvPr id="5" name="Footer Placeholder 4">
            <a:extLst>
              <a:ext uri="{FF2B5EF4-FFF2-40B4-BE49-F238E27FC236}">
                <a16:creationId xmlns:a16="http://schemas.microsoft.com/office/drawing/2014/main" id="{32FA443A-E801-4AF2-A4D7-E1AB3AD074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30C1FE-7F61-4308-A7A8-5CA147955778}"/>
              </a:ext>
            </a:extLst>
          </p:cNvPr>
          <p:cNvSpPr>
            <a:spLocks noGrp="1"/>
          </p:cNvSpPr>
          <p:nvPr>
            <p:ph type="sldNum" sz="quarter" idx="12"/>
          </p:nvPr>
        </p:nvSpPr>
        <p:spPr/>
        <p:txBody>
          <a:bodyPr/>
          <a:lstStyle/>
          <a:p>
            <a:fld id="{86EC86FC-71E0-4306-9AF5-15C2B923E298}" type="slidenum">
              <a:rPr lang="en-US" smtClean="0"/>
              <a:t>‹Nº›</a:t>
            </a:fld>
            <a:endParaRPr lang="en-US"/>
          </a:p>
        </p:txBody>
      </p:sp>
      <p:pic>
        <p:nvPicPr>
          <p:cNvPr id="14" name="Picture 13" descr="A close up of a sign&#10;&#10;Description automatically generated">
            <a:extLst>
              <a:ext uri="{FF2B5EF4-FFF2-40B4-BE49-F238E27FC236}">
                <a16:creationId xmlns:a16="http://schemas.microsoft.com/office/drawing/2014/main" id="{6F818221-C6B0-4E17-876B-E4239B03E9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4984" y="6160032"/>
            <a:ext cx="1591059" cy="561443"/>
          </a:xfrm>
          <a:prstGeom prst="rect">
            <a:avLst/>
          </a:prstGeom>
        </p:spPr>
      </p:pic>
      <p:pic>
        <p:nvPicPr>
          <p:cNvPr id="3" name="Picture 2" descr="A picture containing food&#10;&#10;Description automatically generated">
            <a:extLst>
              <a:ext uri="{FF2B5EF4-FFF2-40B4-BE49-F238E27FC236}">
                <a16:creationId xmlns:a16="http://schemas.microsoft.com/office/drawing/2014/main" id="{CD500A42-8C17-43DA-A50C-975CA16D96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63287" y="404527"/>
            <a:ext cx="8720051" cy="3541465"/>
          </a:xfrm>
          <a:prstGeom prst="rect">
            <a:avLst/>
          </a:prstGeom>
        </p:spPr>
      </p:pic>
      <p:sp>
        <p:nvSpPr>
          <p:cNvPr id="15" name="Marcador de texto 37">
            <a:extLst>
              <a:ext uri="{FF2B5EF4-FFF2-40B4-BE49-F238E27FC236}">
                <a16:creationId xmlns:a16="http://schemas.microsoft.com/office/drawing/2014/main" id="{6058FCFD-4FBC-4570-9BCA-B50CACFAB63D}"/>
              </a:ext>
            </a:extLst>
          </p:cNvPr>
          <p:cNvSpPr>
            <a:spLocks noGrp="1"/>
          </p:cNvSpPr>
          <p:nvPr>
            <p:ph type="body" sz="quarter" idx="13" hasCustomPrompt="1"/>
          </p:nvPr>
        </p:nvSpPr>
        <p:spPr>
          <a:xfrm>
            <a:off x="844550" y="2957796"/>
            <a:ext cx="10515600" cy="2501900"/>
          </a:xfrm>
        </p:spPr>
        <p:txBody>
          <a:bodyPr anchor="b"/>
          <a:lstStyle>
            <a:lvl1pPr>
              <a:defRPr lang="es-ES" sz="6600" dirty="0" smtClean="0">
                <a:solidFill>
                  <a:schemeClr val="bg1"/>
                </a:solidFill>
                <a:latin typeface="+mj-lt"/>
                <a:ea typeface="+mj-ea"/>
                <a:cs typeface="+mj-cs"/>
              </a:defRPr>
            </a:lvl1pPr>
            <a:lvl2pPr>
              <a:defRPr lang="es-ES" sz="1800" dirty="0" smtClean="0"/>
            </a:lvl2pPr>
            <a:lvl3pPr>
              <a:defRPr lang="es-ES" sz="1800" dirty="0" smtClean="0"/>
            </a:lvl3pPr>
            <a:lvl4pPr>
              <a:defRPr lang="es-ES" dirty="0" smtClean="0"/>
            </a:lvl4pPr>
            <a:lvl5pPr>
              <a:defRPr lang="es-AR" dirty="0"/>
            </a:lvl5pPr>
          </a:lstStyle>
          <a:p>
            <a:pPr marL="0" lvl="0">
              <a:spcBef>
                <a:spcPct val="0"/>
              </a:spcBef>
              <a:buNone/>
            </a:pPr>
            <a:r>
              <a:rPr lang="es-ES" dirty="0"/>
              <a:t>Titulo</a:t>
            </a:r>
            <a:endParaRPr lang="es-AR" dirty="0"/>
          </a:p>
        </p:txBody>
      </p:sp>
      <p:sp>
        <p:nvSpPr>
          <p:cNvPr id="16" name="Marcador de texto 41">
            <a:extLst>
              <a:ext uri="{FF2B5EF4-FFF2-40B4-BE49-F238E27FC236}">
                <a16:creationId xmlns:a16="http://schemas.microsoft.com/office/drawing/2014/main" id="{46B11260-F323-4874-9713-55384574DDF0}"/>
              </a:ext>
            </a:extLst>
          </p:cNvPr>
          <p:cNvSpPr>
            <a:spLocks noGrp="1"/>
          </p:cNvSpPr>
          <p:nvPr>
            <p:ph type="body" sz="quarter" idx="14" hasCustomPrompt="1"/>
          </p:nvPr>
        </p:nvSpPr>
        <p:spPr>
          <a:xfrm>
            <a:off x="844550" y="5953891"/>
            <a:ext cx="1164999" cy="369332"/>
          </a:xfrm>
        </p:spPr>
        <p:txBody>
          <a:bodyPr wrap="none">
            <a:spAutoFit/>
          </a:bodyPr>
          <a:lstStyle>
            <a:lvl1pPr marL="0" indent="0">
              <a:buNone/>
              <a:defRPr lang="es-AR" sz="2000" b="1" i="0" dirty="0">
                <a:solidFill>
                  <a:schemeClr val="bg1"/>
                </a:solidFill>
                <a:effectLst/>
                <a:latin typeface="Graphik Meetup"/>
              </a:defRPr>
            </a:lvl1pPr>
          </a:lstStyle>
          <a:p>
            <a:pPr marL="0" lvl="0"/>
            <a:r>
              <a:rPr lang="es-MX" dirty="0"/>
              <a:t>Provincia</a:t>
            </a:r>
            <a:endParaRPr lang="es-AR" dirty="0"/>
          </a:p>
        </p:txBody>
      </p:sp>
      <p:sp>
        <p:nvSpPr>
          <p:cNvPr id="17" name="Marcador de texto 39">
            <a:extLst>
              <a:ext uri="{FF2B5EF4-FFF2-40B4-BE49-F238E27FC236}">
                <a16:creationId xmlns:a16="http://schemas.microsoft.com/office/drawing/2014/main" id="{7EF26863-C7B9-41F5-BFBF-39AB63D80274}"/>
              </a:ext>
            </a:extLst>
          </p:cNvPr>
          <p:cNvSpPr>
            <a:spLocks noGrp="1"/>
          </p:cNvSpPr>
          <p:nvPr>
            <p:ph type="body" sz="quarter" idx="15" hasCustomPrompt="1"/>
          </p:nvPr>
        </p:nvSpPr>
        <p:spPr>
          <a:xfrm>
            <a:off x="844550" y="5459414"/>
            <a:ext cx="10515600" cy="486088"/>
          </a:xfrm>
        </p:spPr>
        <p:txBody>
          <a:bodyPr anchor="ctr">
            <a:normAutofit/>
          </a:bodyPr>
          <a:lstStyle>
            <a:lvl1pPr marL="0" indent="0" algn="l" defTabSz="914400" rtl="0" eaLnBrk="1" latinLnBrk="0" hangingPunct="1">
              <a:lnSpc>
                <a:spcPct val="90000"/>
              </a:lnSpc>
              <a:spcBef>
                <a:spcPts val="1000"/>
              </a:spcBef>
              <a:buFont typeface="Arial" panose="020B0604020202020204" pitchFamily="34" charset="0"/>
              <a:buNone/>
              <a:defRPr lang="es-AR" sz="2800" kern="1200" dirty="0">
                <a:solidFill>
                  <a:schemeClr val="bg1"/>
                </a:solidFill>
                <a:latin typeface="+mn-lt"/>
                <a:ea typeface="+mn-ea"/>
                <a:cs typeface="+mn-cs"/>
              </a:defRPr>
            </a:lvl1pPr>
          </a:lstStyle>
          <a:p>
            <a:pPr lvl="0"/>
            <a:r>
              <a:rPr lang="es-MX" dirty="0"/>
              <a:t>Fernando Sonego</a:t>
            </a:r>
            <a:endParaRPr lang="es-AR" dirty="0"/>
          </a:p>
        </p:txBody>
      </p:sp>
      <p:sp>
        <p:nvSpPr>
          <p:cNvPr id="18" name="Marcador de texto 43">
            <a:extLst>
              <a:ext uri="{FF2B5EF4-FFF2-40B4-BE49-F238E27FC236}">
                <a16:creationId xmlns:a16="http://schemas.microsoft.com/office/drawing/2014/main" id="{422F99FC-2D90-430B-B037-A29DF8933FE8}"/>
              </a:ext>
            </a:extLst>
          </p:cNvPr>
          <p:cNvSpPr>
            <a:spLocks noGrp="1"/>
          </p:cNvSpPr>
          <p:nvPr>
            <p:ph type="body" sz="quarter" idx="16" hasCustomPrompt="1"/>
          </p:nvPr>
        </p:nvSpPr>
        <p:spPr>
          <a:xfrm>
            <a:off x="844550" y="6307058"/>
            <a:ext cx="1863011" cy="341632"/>
          </a:xfrm>
        </p:spPr>
        <p:txBody>
          <a:bodyPr wrap="none">
            <a:spAutoFit/>
          </a:bodyPr>
          <a:lstStyle>
            <a:lvl1pPr marL="0" indent="0">
              <a:buNone/>
              <a:defRPr lang="es-AR" sz="1600" kern="1200" dirty="0">
                <a:solidFill>
                  <a:schemeClr val="bg1"/>
                </a:solidFill>
                <a:latin typeface="Graphik Meetup"/>
                <a:ea typeface="+mn-ea"/>
                <a:cs typeface="+mn-cs"/>
              </a:defRPr>
            </a:lvl1pPr>
          </a:lstStyle>
          <a:p>
            <a:pPr marL="0" lvl="0"/>
            <a:r>
              <a:rPr lang="es-MX" sz="1800" kern="1200" dirty="0">
                <a:solidFill>
                  <a:srgbClr val="212121"/>
                </a:solidFill>
                <a:latin typeface="Graphik Meetup"/>
                <a:ea typeface="+mn-ea"/>
                <a:cs typeface="+mn-cs"/>
              </a:rPr>
              <a:t>Día, n de mes año</a:t>
            </a:r>
            <a:endParaRPr lang="es-AR" dirty="0"/>
          </a:p>
        </p:txBody>
      </p:sp>
    </p:spTree>
    <p:extLst>
      <p:ext uri="{BB962C8B-B14F-4D97-AF65-F5344CB8AC3E}">
        <p14:creationId xmlns:p14="http://schemas.microsoft.com/office/powerpoint/2010/main" val="290090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dark room&#10;&#10;Description automatically generated">
            <a:extLst>
              <a:ext uri="{FF2B5EF4-FFF2-40B4-BE49-F238E27FC236}">
                <a16:creationId xmlns:a16="http://schemas.microsoft.com/office/drawing/2014/main" id="{3E7367C3-0738-4EE7-B27F-BD8F9DDA0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214662" cy="6845300"/>
          </a:xfrm>
          <a:prstGeom prst="rect">
            <a:avLst/>
          </a:prstGeom>
        </p:spPr>
      </p:pic>
      <p:sp>
        <p:nvSpPr>
          <p:cNvPr id="9" name="Title 1">
            <a:extLst>
              <a:ext uri="{FF2B5EF4-FFF2-40B4-BE49-F238E27FC236}">
                <a16:creationId xmlns:a16="http://schemas.microsoft.com/office/drawing/2014/main" id="{2C361AB1-1330-46CB-A056-90039D4D076E}"/>
              </a:ext>
            </a:extLst>
          </p:cNvPr>
          <p:cNvSpPr>
            <a:spLocks noGrp="1"/>
          </p:cNvSpPr>
          <p:nvPr>
            <p:ph type="title"/>
          </p:nvPr>
        </p:nvSpPr>
        <p:spPr>
          <a:xfrm>
            <a:off x="838200" y="365126"/>
            <a:ext cx="10515600" cy="725738"/>
          </a:xfrm>
        </p:spPr>
        <p:txBody>
          <a:bodyPr>
            <a:normAutofit/>
          </a:bodyPr>
          <a:lstStyle/>
          <a:p>
            <a:r>
              <a:rPr lang="es-AR" sz="3600" dirty="0">
                <a:solidFill>
                  <a:schemeClr val="bg1"/>
                </a:solidFill>
                <a:latin typeface="Work Sans" pitchFamily="2" charset="0"/>
              </a:rPr>
              <a:t>1234</a:t>
            </a:r>
          </a:p>
        </p:txBody>
      </p:sp>
      <p:sp>
        <p:nvSpPr>
          <p:cNvPr id="10" name="Content Placeholder 2">
            <a:extLst>
              <a:ext uri="{FF2B5EF4-FFF2-40B4-BE49-F238E27FC236}">
                <a16:creationId xmlns:a16="http://schemas.microsoft.com/office/drawing/2014/main" id="{2E60CB99-CBE5-4C77-8FA1-5B3820DD1702}"/>
              </a:ext>
            </a:extLst>
          </p:cNvPr>
          <p:cNvSpPr>
            <a:spLocks noGrp="1"/>
          </p:cNvSpPr>
          <p:nvPr>
            <p:ph idx="1"/>
          </p:nvPr>
        </p:nvSpPr>
        <p:spPr>
          <a:xfrm>
            <a:off x="838200" y="1235242"/>
            <a:ext cx="10515600" cy="4941721"/>
          </a:xfrm>
        </p:spPr>
        <p:txBody>
          <a:bodyPr>
            <a:normAutofit/>
          </a:bodyPr>
          <a:lstStyle/>
          <a:p>
            <a:pPr marL="0" indent="0">
              <a:buNone/>
            </a:pPr>
            <a:r>
              <a:rPr lang="es-AR" sz="2000" dirty="0">
                <a:solidFill>
                  <a:schemeClr val="bg1"/>
                </a:solidFill>
                <a:latin typeface="Work Sans" pitchFamily="2" charset="0"/>
              </a:rPr>
              <a:t>...</a:t>
            </a:r>
          </a:p>
        </p:txBody>
      </p:sp>
      <p:pic>
        <p:nvPicPr>
          <p:cNvPr id="11" name="Picture 10" descr="A close up of a sign&#10;&#10;Description automatically generated">
            <a:extLst>
              <a:ext uri="{FF2B5EF4-FFF2-40B4-BE49-F238E27FC236}">
                <a16:creationId xmlns:a16="http://schemas.microsoft.com/office/drawing/2014/main" id="{EF50A393-D1F5-44AB-97E4-E1AD46D662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6422585"/>
            <a:ext cx="894998" cy="315821"/>
          </a:xfrm>
          <a:prstGeom prst="rect">
            <a:avLst/>
          </a:prstGeom>
        </p:spPr>
      </p:pic>
    </p:spTree>
    <p:extLst>
      <p:ext uri="{BB962C8B-B14F-4D97-AF65-F5344CB8AC3E}">
        <p14:creationId xmlns:p14="http://schemas.microsoft.com/office/powerpoint/2010/main" val="3449978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C361AB1-1330-46CB-A056-90039D4D076E}"/>
              </a:ext>
            </a:extLst>
          </p:cNvPr>
          <p:cNvSpPr>
            <a:spLocks noGrp="1"/>
          </p:cNvSpPr>
          <p:nvPr>
            <p:ph type="title"/>
          </p:nvPr>
        </p:nvSpPr>
        <p:spPr>
          <a:xfrm>
            <a:off x="838200" y="365126"/>
            <a:ext cx="10515600" cy="725738"/>
          </a:xfrm>
        </p:spPr>
        <p:txBody>
          <a:bodyPr>
            <a:normAutofit/>
          </a:bodyPr>
          <a:lstStyle/>
          <a:p>
            <a:r>
              <a:rPr lang="es-AR" sz="3600" dirty="0">
                <a:solidFill>
                  <a:schemeClr val="bg1"/>
                </a:solidFill>
                <a:latin typeface="Work Sans" pitchFamily="2" charset="0"/>
              </a:rPr>
              <a:t>1234</a:t>
            </a:r>
          </a:p>
        </p:txBody>
      </p:sp>
      <p:sp>
        <p:nvSpPr>
          <p:cNvPr id="10" name="Content Placeholder 2">
            <a:extLst>
              <a:ext uri="{FF2B5EF4-FFF2-40B4-BE49-F238E27FC236}">
                <a16:creationId xmlns:a16="http://schemas.microsoft.com/office/drawing/2014/main" id="{2E60CB99-CBE5-4C77-8FA1-5B3820DD1702}"/>
              </a:ext>
            </a:extLst>
          </p:cNvPr>
          <p:cNvSpPr>
            <a:spLocks noGrp="1"/>
          </p:cNvSpPr>
          <p:nvPr>
            <p:ph idx="1"/>
          </p:nvPr>
        </p:nvSpPr>
        <p:spPr>
          <a:xfrm>
            <a:off x="838200" y="1235242"/>
            <a:ext cx="10515600" cy="4941721"/>
          </a:xfrm>
        </p:spPr>
        <p:txBody>
          <a:bodyPr>
            <a:normAutofit/>
          </a:bodyPr>
          <a:lstStyle/>
          <a:p>
            <a:pPr marL="0" indent="0">
              <a:buNone/>
            </a:pPr>
            <a:r>
              <a:rPr lang="es-AR" sz="2000" dirty="0">
                <a:solidFill>
                  <a:schemeClr val="bg1"/>
                </a:solidFill>
                <a:latin typeface="Work Sans" pitchFamily="2" charset="0"/>
              </a:rPr>
              <a:t>...</a:t>
            </a:r>
          </a:p>
        </p:txBody>
      </p:sp>
    </p:spTree>
    <p:extLst>
      <p:ext uri="{BB962C8B-B14F-4D97-AF65-F5344CB8AC3E}">
        <p14:creationId xmlns:p14="http://schemas.microsoft.com/office/powerpoint/2010/main" val="25989940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CAB66-B9E6-446E-8A7A-4B6037796B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691F3A-8B1B-4DB5-8EAC-4CC9C0B176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F556A1-30FE-49D1-B1E0-468920100EF1}"/>
              </a:ext>
            </a:extLst>
          </p:cNvPr>
          <p:cNvSpPr>
            <a:spLocks noGrp="1"/>
          </p:cNvSpPr>
          <p:nvPr>
            <p:ph type="dt" sz="half" idx="10"/>
          </p:nvPr>
        </p:nvSpPr>
        <p:spPr/>
        <p:txBody>
          <a:bodyPr/>
          <a:lstStyle/>
          <a:p>
            <a:fld id="{217DAAFB-C3D7-408D-AECF-6B96E1AEFA66}" type="datetimeFigureOut">
              <a:rPr lang="en-US" smtClean="0"/>
              <a:t>5/18/2020</a:t>
            </a:fld>
            <a:endParaRPr lang="en-US"/>
          </a:p>
        </p:txBody>
      </p:sp>
      <p:sp>
        <p:nvSpPr>
          <p:cNvPr id="5" name="Footer Placeholder 4">
            <a:extLst>
              <a:ext uri="{FF2B5EF4-FFF2-40B4-BE49-F238E27FC236}">
                <a16:creationId xmlns:a16="http://schemas.microsoft.com/office/drawing/2014/main" id="{CAFF343D-CB87-46EA-80B1-145789487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CCE744-1F55-47BC-B956-46ABFB2DC57F}"/>
              </a:ext>
            </a:extLst>
          </p:cNvPr>
          <p:cNvSpPr>
            <a:spLocks noGrp="1"/>
          </p:cNvSpPr>
          <p:nvPr>
            <p:ph type="sldNum" sz="quarter" idx="12"/>
          </p:nvPr>
        </p:nvSpPr>
        <p:spPr/>
        <p:txBody>
          <a:bodyPr/>
          <a:lstStyle/>
          <a:p>
            <a:fld id="{86EC86FC-71E0-4306-9AF5-15C2B923E298}" type="slidenum">
              <a:rPr lang="en-US" smtClean="0"/>
              <a:t>‹Nº›</a:t>
            </a:fld>
            <a:endParaRPr lang="en-US"/>
          </a:p>
        </p:txBody>
      </p:sp>
    </p:spTree>
    <p:extLst>
      <p:ext uri="{BB962C8B-B14F-4D97-AF65-F5344CB8AC3E}">
        <p14:creationId xmlns:p14="http://schemas.microsoft.com/office/powerpoint/2010/main" val="1899565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5A1A-0808-4169-AF84-48389BD85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AF8E94-6DC2-4CC6-AA2B-A08FEA2605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952A18-CDA0-4E9D-88FA-AAB9BA541C8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A353E5-2346-4949-91AD-E643E0D812BC}"/>
              </a:ext>
            </a:extLst>
          </p:cNvPr>
          <p:cNvSpPr>
            <a:spLocks noGrp="1"/>
          </p:cNvSpPr>
          <p:nvPr>
            <p:ph type="dt" sz="half" idx="10"/>
          </p:nvPr>
        </p:nvSpPr>
        <p:spPr/>
        <p:txBody>
          <a:bodyPr/>
          <a:lstStyle/>
          <a:p>
            <a:fld id="{217DAAFB-C3D7-408D-AECF-6B96E1AEFA66}" type="datetimeFigureOut">
              <a:rPr lang="en-US" smtClean="0"/>
              <a:t>5/18/2020</a:t>
            </a:fld>
            <a:endParaRPr lang="en-US"/>
          </a:p>
        </p:txBody>
      </p:sp>
      <p:sp>
        <p:nvSpPr>
          <p:cNvPr id="6" name="Footer Placeholder 5">
            <a:extLst>
              <a:ext uri="{FF2B5EF4-FFF2-40B4-BE49-F238E27FC236}">
                <a16:creationId xmlns:a16="http://schemas.microsoft.com/office/drawing/2014/main" id="{625DCD11-9123-4875-9453-10DEE880E7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B71BDE-9566-4A44-9F76-BE0325121A2B}"/>
              </a:ext>
            </a:extLst>
          </p:cNvPr>
          <p:cNvSpPr>
            <a:spLocks noGrp="1"/>
          </p:cNvSpPr>
          <p:nvPr>
            <p:ph type="sldNum" sz="quarter" idx="12"/>
          </p:nvPr>
        </p:nvSpPr>
        <p:spPr/>
        <p:txBody>
          <a:bodyPr/>
          <a:lstStyle/>
          <a:p>
            <a:fld id="{86EC86FC-71E0-4306-9AF5-15C2B923E298}" type="slidenum">
              <a:rPr lang="en-US" smtClean="0"/>
              <a:t>‹Nº›</a:t>
            </a:fld>
            <a:endParaRPr lang="en-US"/>
          </a:p>
        </p:txBody>
      </p:sp>
    </p:spTree>
    <p:extLst>
      <p:ext uri="{BB962C8B-B14F-4D97-AF65-F5344CB8AC3E}">
        <p14:creationId xmlns:p14="http://schemas.microsoft.com/office/powerpoint/2010/main" val="517717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84E4C-D58F-4990-AE05-54BF8BD826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8C26F8E-4AC2-4210-84D1-D09D111120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DB154E-008C-42F7-A021-1410946AF11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62F426-3233-4209-A9FD-E51C12F58E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FAB265-A26D-4C4C-B180-BCEA470B72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2D7E28-F32A-4FD9-9292-4D9311332CBD}"/>
              </a:ext>
            </a:extLst>
          </p:cNvPr>
          <p:cNvSpPr>
            <a:spLocks noGrp="1"/>
          </p:cNvSpPr>
          <p:nvPr>
            <p:ph type="dt" sz="half" idx="10"/>
          </p:nvPr>
        </p:nvSpPr>
        <p:spPr/>
        <p:txBody>
          <a:bodyPr/>
          <a:lstStyle/>
          <a:p>
            <a:fld id="{217DAAFB-C3D7-408D-AECF-6B96E1AEFA66}" type="datetimeFigureOut">
              <a:rPr lang="en-US" smtClean="0"/>
              <a:t>5/18/2020</a:t>
            </a:fld>
            <a:endParaRPr lang="en-US"/>
          </a:p>
        </p:txBody>
      </p:sp>
      <p:sp>
        <p:nvSpPr>
          <p:cNvPr id="8" name="Footer Placeholder 7">
            <a:extLst>
              <a:ext uri="{FF2B5EF4-FFF2-40B4-BE49-F238E27FC236}">
                <a16:creationId xmlns:a16="http://schemas.microsoft.com/office/drawing/2014/main" id="{04A22229-2CA1-42A5-B24D-08D02B1980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B62C1D7-20B0-424E-9DDC-20857955111C}"/>
              </a:ext>
            </a:extLst>
          </p:cNvPr>
          <p:cNvSpPr>
            <a:spLocks noGrp="1"/>
          </p:cNvSpPr>
          <p:nvPr>
            <p:ph type="sldNum" sz="quarter" idx="12"/>
          </p:nvPr>
        </p:nvSpPr>
        <p:spPr/>
        <p:txBody>
          <a:bodyPr/>
          <a:lstStyle/>
          <a:p>
            <a:fld id="{86EC86FC-71E0-4306-9AF5-15C2B923E298}" type="slidenum">
              <a:rPr lang="en-US" smtClean="0"/>
              <a:t>‹Nº›</a:t>
            </a:fld>
            <a:endParaRPr lang="en-US"/>
          </a:p>
        </p:txBody>
      </p:sp>
    </p:spTree>
    <p:extLst>
      <p:ext uri="{BB962C8B-B14F-4D97-AF65-F5344CB8AC3E}">
        <p14:creationId xmlns:p14="http://schemas.microsoft.com/office/powerpoint/2010/main" val="4100011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D09C7-C622-409C-A40F-C5B013B808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F23E71-CE5E-4A42-AFE9-F4DBA3268CED}"/>
              </a:ext>
            </a:extLst>
          </p:cNvPr>
          <p:cNvSpPr>
            <a:spLocks noGrp="1"/>
          </p:cNvSpPr>
          <p:nvPr>
            <p:ph type="dt" sz="half" idx="10"/>
          </p:nvPr>
        </p:nvSpPr>
        <p:spPr/>
        <p:txBody>
          <a:bodyPr/>
          <a:lstStyle/>
          <a:p>
            <a:fld id="{217DAAFB-C3D7-408D-AECF-6B96E1AEFA66}" type="datetimeFigureOut">
              <a:rPr lang="en-US" smtClean="0"/>
              <a:t>5/18/2020</a:t>
            </a:fld>
            <a:endParaRPr lang="en-US"/>
          </a:p>
        </p:txBody>
      </p:sp>
      <p:sp>
        <p:nvSpPr>
          <p:cNvPr id="4" name="Footer Placeholder 3">
            <a:extLst>
              <a:ext uri="{FF2B5EF4-FFF2-40B4-BE49-F238E27FC236}">
                <a16:creationId xmlns:a16="http://schemas.microsoft.com/office/drawing/2014/main" id="{B05B0EB5-F65D-4B7A-AD5F-9CAA7C7B5EE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9A24FB-8E3D-487D-AF58-211A9D989D80}"/>
              </a:ext>
            </a:extLst>
          </p:cNvPr>
          <p:cNvSpPr>
            <a:spLocks noGrp="1"/>
          </p:cNvSpPr>
          <p:nvPr>
            <p:ph type="sldNum" sz="quarter" idx="12"/>
          </p:nvPr>
        </p:nvSpPr>
        <p:spPr/>
        <p:txBody>
          <a:bodyPr/>
          <a:lstStyle/>
          <a:p>
            <a:fld id="{86EC86FC-71E0-4306-9AF5-15C2B923E298}" type="slidenum">
              <a:rPr lang="en-US" smtClean="0"/>
              <a:t>‹Nº›</a:t>
            </a:fld>
            <a:endParaRPr lang="en-US"/>
          </a:p>
        </p:txBody>
      </p:sp>
    </p:spTree>
    <p:extLst>
      <p:ext uri="{BB962C8B-B14F-4D97-AF65-F5344CB8AC3E}">
        <p14:creationId xmlns:p14="http://schemas.microsoft.com/office/powerpoint/2010/main" val="576219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57951-3A0F-499B-80CE-88A98511A5BF}"/>
              </a:ext>
            </a:extLst>
          </p:cNvPr>
          <p:cNvSpPr>
            <a:spLocks noGrp="1"/>
          </p:cNvSpPr>
          <p:nvPr>
            <p:ph type="dt" sz="half" idx="10"/>
          </p:nvPr>
        </p:nvSpPr>
        <p:spPr/>
        <p:txBody>
          <a:bodyPr/>
          <a:lstStyle/>
          <a:p>
            <a:fld id="{217DAAFB-C3D7-408D-AECF-6B96E1AEFA66}" type="datetimeFigureOut">
              <a:rPr lang="en-US" smtClean="0"/>
              <a:t>5/18/2020</a:t>
            </a:fld>
            <a:endParaRPr lang="en-US"/>
          </a:p>
        </p:txBody>
      </p:sp>
      <p:sp>
        <p:nvSpPr>
          <p:cNvPr id="3" name="Footer Placeholder 2">
            <a:extLst>
              <a:ext uri="{FF2B5EF4-FFF2-40B4-BE49-F238E27FC236}">
                <a16:creationId xmlns:a16="http://schemas.microsoft.com/office/drawing/2014/main" id="{696466CE-DA03-4146-A62B-45D016DD49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87C7BB2-BB43-4355-A5C3-934D72CE5CF8}"/>
              </a:ext>
            </a:extLst>
          </p:cNvPr>
          <p:cNvSpPr>
            <a:spLocks noGrp="1"/>
          </p:cNvSpPr>
          <p:nvPr>
            <p:ph type="sldNum" sz="quarter" idx="12"/>
          </p:nvPr>
        </p:nvSpPr>
        <p:spPr/>
        <p:txBody>
          <a:bodyPr/>
          <a:lstStyle/>
          <a:p>
            <a:fld id="{86EC86FC-71E0-4306-9AF5-15C2B923E298}" type="slidenum">
              <a:rPr lang="en-US" smtClean="0"/>
              <a:t>‹Nº›</a:t>
            </a:fld>
            <a:endParaRPr lang="en-US"/>
          </a:p>
        </p:txBody>
      </p:sp>
      <p:pic>
        <p:nvPicPr>
          <p:cNvPr id="5" name="Picture 4" descr="A sign in the dark&#10;&#10;Description automatically generated">
            <a:extLst>
              <a:ext uri="{FF2B5EF4-FFF2-40B4-BE49-F238E27FC236}">
                <a16:creationId xmlns:a16="http://schemas.microsoft.com/office/drawing/2014/main" id="{0172AF29-CEC1-4AD7-88E3-4B9EF48B0D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71"/>
            <a:ext cx="12269755" cy="6857657"/>
          </a:xfrm>
          <a:prstGeom prst="rect">
            <a:avLst/>
          </a:prstGeom>
        </p:spPr>
      </p:pic>
      <p:pic>
        <p:nvPicPr>
          <p:cNvPr id="9" name="Picture 8" descr="A close up of a sign&#10;&#10;Description automatically generated">
            <a:extLst>
              <a:ext uri="{FF2B5EF4-FFF2-40B4-BE49-F238E27FC236}">
                <a16:creationId xmlns:a16="http://schemas.microsoft.com/office/drawing/2014/main" id="{9D134098-3E78-43F1-9622-E092EA0108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94984" y="6160032"/>
            <a:ext cx="1591059" cy="561443"/>
          </a:xfrm>
          <a:prstGeom prst="rect">
            <a:avLst/>
          </a:prstGeom>
        </p:spPr>
      </p:pic>
      <p:pic>
        <p:nvPicPr>
          <p:cNvPr id="10" name="Picture 9">
            <a:extLst>
              <a:ext uri="{FF2B5EF4-FFF2-40B4-BE49-F238E27FC236}">
                <a16:creationId xmlns:a16="http://schemas.microsoft.com/office/drawing/2014/main" id="{3BFD07A1-1B4A-4E2F-A912-787F0D5290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55457" y="212010"/>
            <a:ext cx="3762375" cy="17145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3DE72828-BE76-49DF-8A69-83480DF4384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726088" y="4236467"/>
            <a:ext cx="3444399" cy="904321"/>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126E0B13-C648-450C-B2A1-C7702DA405F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20473" y="2590734"/>
            <a:ext cx="3102743" cy="999844"/>
          </a:xfrm>
          <a:prstGeom prst="rect">
            <a:avLst/>
          </a:prstGeom>
        </p:spPr>
      </p:pic>
      <p:pic>
        <p:nvPicPr>
          <p:cNvPr id="17" name="Picture 16" descr="A picture containing drawing, mug&#10;&#10;Description automatically generated">
            <a:extLst>
              <a:ext uri="{FF2B5EF4-FFF2-40B4-BE49-F238E27FC236}">
                <a16:creationId xmlns:a16="http://schemas.microsoft.com/office/drawing/2014/main" id="{6D78A239-FB86-4502-BBD4-8241A7D5B13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26088" y="2725799"/>
            <a:ext cx="3335800" cy="881669"/>
          </a:xfrm>
          <a:prstGeom prst="rect">
            <a:avLst/>
          </a:prstGeom>
        </p:spPr>
      </p:pic>
      <p:pic>
        <p:nvPicPr>
          <p:cNvPr id="20" name="Picture 19" descr="A picture containing drawing&#10;&#10;Description automatically generated">
            <a:extLst>
              <a:ext uri="{FF2B5EF4-FFF2-40B4-BE49-F238E27FC236}">
                <a16:creationId xmlns:a16="http://schemas.microsoft.com/office/drawing/2014/main" id="{15B81D67-7EC4-421E-B813-31961482B3FD}"/>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760089" y="4216650"/>
            <a:ext cx="3361455" cy="943957"/>
          </a:xfrm>
          <a:prstGeom prst="rect">
            <a:avLst/>
          </a:prstGeom>
        </p:spPr>
      </p:pic>
    </p:spTree>
    <p:extLst>
      <p:ext uri="{BB962C8B-B14F-4D97-AF65-F5344CB8AC3E}">
        <p14:creationId xmlns:p14="http://schemas.microsoft.com/office/powerpoint/2010/main" val="1061109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148C2-6D37-4567-B24F-05322765E7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BBB52C-85F0-4D3E-A1DC-23D1F0BF4B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161D27-CB1E-4C28-807E-5DBAB6BA9E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DAAFB-C3D7-408D-AECF-6B96E1AEFA66}" type="datetimeFigureOut">
              <a:rPr lang="en-US" smtClean="0"/>
              <a:t>5/18/2020</a:t>
            </a:fld>
            <a:endParaRPr lang="en-US"/>
          </a:p>
        </p:txBody>
      </p:sp>
      <p:sp>
        <p:nvSpPr>
          <p:cNvPr id="5" name="Footer Placeholder 4">
            <a:extLst>
              <a:ext uri="{FF2B5EF4-FFF2-40B4-BE49-F238E27FC236}">
                <a16:creationId xmlns:a16="http://schemas.microsoft.com/office/drawing/2014/main" id="{6D7D1A8F-7F1B-4C4C-9AD3-5CA4F20E2C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AC84C70-5BCF-41FE-A8AB-DE58C3AA1E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86FC-71E0-4306-9AF5-15C2B923E298}" type="slidenum">
              <a:rPr lang="en-US" smtClean="0"/>
              <a:t>‹Nº›</a:t>
            </a:fld>
            <a:endParaRPr lang="en-US"/>
          </a:p>
        </p:txBody>
      </p:sp>
      <p:pic>
        <p:nvPicPr>
          <p:cNvPr id="11" name="Picture 10">
            <a:extLst>
              <a:ext uri="{FF2B5EF4-FFF2-40B4-BE49-F238E27FC236}">
                <a16:creationId xmlns:a16="http://schemas.microsoft.com/office/drawing/2014/main" id="{082B456D-012B-45ED-BF52-23B43CE32CC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452941"/>
            <a:ext cx="12192000" cy="405059"/>
          </a:xfrm>
          <a:prstGeom prst="rect">
            <a:avLst/>
          </a:prstGeom>
        </p:spPr>
      </p:pic>
      <p:pic>
        <p:nvPicPr>
          <p:cNvPr id="12" name="Picture 11" descr="A close up of a sign&#10;&#10;Description automatically generated">
            <a:extLst>
              <a:ext uri="{FF2B5EF4-FFF2-40B4-BE49-F238E27FC236}">
                <a16:creationId xmlns:a16="http://schemas.microsoft.com/office/drawing/2014/main" id="{5D0B7F04-4AB4-4D53-B41E-CADEE1AD0A9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039301" y="6493738"/>
            <a:ext cx="956241" cy="337432"/>
          </a:xfrm>
          <a:prstGeom prst="rect">
            <a:avLst/>
          </a:prstGeom>
        </p:spPr>
      </p:pic>
    </p:spTree>
    <p:extLst>
      <p:ext uri="{BB962C8B-B14F-4D97-AF65-F5344CB8AC3E}">
        <p14:creationId xmlns:p14="http://schemas.microsoft.com/office/powerpoint/2010/main" val="231902885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62" r:id="rId4"/>
    <p:sldLayoutId id="2147483651" r:id="rId5"/>
    <p:sldLayoutId id="2147483652" r:id="rId6"/>
    <p:sldLayoutId id="2147483653" r:id="rId7"/>
    <p:sldLayoutId id="2147483654" r:id="rId8"/>
    <p:sldLayoutId id="2147483660" r:id="rId9"/>
    <p:sldLayoutId id="2147483655"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mailto:Fernando.Sonego@gmail.com" TargetMode="Externa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553FAF61-9D7F-4C29-880B-D0A5160F6F57}"/>
              </a:ext>
            </a:extLst>
          </p:cNvPr>
          <p:cNvSpPr>
            <a:spLocks noGrp="1"/>
          </p:cNvSpPr>
          <p:nvPr>
            <p:ph type="body" sz="quarter" idx="13"/>
          </p:nvPr>
        </p:nvSpPr>
        <p:spPr/>
        <p:txBody>
          <a:bodyPr/>
          <a:lstStyle/>
          <a:p>
            <a:pPr marL="0" indent="0">
              <a:buNone/>
            </a:pPr>
            <a:r>
              <a:rPr lang="en-US" dirty="0">
                <a:solidFill>
                  <a:schemeClr val="bg1"/>
                </a:solidFill>
              </a:rPr>
              <a:t>Welcome to The Test World!</a:t>
            </a:r>
          </a:p>
        </p:txBody>
      </p:sp>
      <p:sp>
        <p:nvSpPr>
          <p:cNvPr id="2" name="Marcador de texto 1">
            <a:extLst>
              <a:ext uri="{FF2B5EF4-FFF2-40B4-BE49-F238E27FC236}">
                <a16:creationId xmlns:a16="http://schemas.microsoft.com/office/drawing/2014/main" id="{4AAC09C3-B7FC-4F48-A683-EC4AE067D940}"/>
              </a:ext>
            </a:extLst>
          </p:cNvPr>
          <p:cNvSpPr>
            <a:spLocks noGrp="1"/>
          </p:cNvSpPr>
          <p:nvPr>
            <p:ph type="body" sz="quarter" idx="14"/>
          </p:nvPr>
        </p:nvSpPr>
        <p:spPr>
          <a:xfrm>
            <a:off x="844550" y="5953891"/>
            <a:ext cx="2300694" cy="341632"/>
          </a:xfrm>
        </p:spPr>
        <p:txBody>
          <a:bodyPr/>
          <a:lstStyle/>
          <a:p>
            <a:r>
              <a:rPr lang="es-AR" b="0" i="0" dirty="0" err="1">
                <a:effectLst/>
                <a:latin typeface="arial" panose="020B0604020202020204" pitchFamily="34" charset="0"/>
              </a:rPr>
              <a:t>Solution</a:t>
            </a:r>
            <a:r>
              <a:rPr lang="es-AR" b="0" i="0" dirty="0">
                <a:effectLst/>
                <a:latin typeface="arial" panose="020B0604020202020204" pitchFamily="34" charset="0"/>
              </a:rPr>
              <a:t> </a:t>
            </a:r>
            <a:r>
              <a:rPr lang="es-AR" b="0" i="0" dirty="0" err="1">
                <a:effectLst/>
                <a:latin typeface="arial" panose="020B0604020202020204" pitchFamily="34" charset="0"/>
              </a:rPr>
              <a:t>Architecture</a:t>
            </a:r>
            <a:endParaRPr lang="es-AR" dirty="0"/>
          </a:p>
        </p:txBody>
      </p:sp>
      <p:sp>
        <p:nvSpPr>
          <p:cNvPr id="3" name="Marcador de texto 2">
            <a:extLst>
              <a:ext uri="{FF2B5EF4-FFF2-40B4-BE49-F238E27FC236}">
                <a16:creationId xmlns:a16="http://schemas.microsoft.com/office/drawing/2014/main" id="{2E82BEAB-FD10-4F91-9124-7958673E04F8}"/>
              </a:ext>
            </a:extLst>
          </p:cNvPr>
          <p:cNvSpPr>
            <a:spLocks noGrp="1"/>
          </p:cNvSpPr>
          <p:nvPr>
            <p:ph type="body" sz="quarter" idx="15"/>
          </p:nvPr>
        </p:nvSpPr>
        <p:spPr/>
        <p:txBody>
          <a:bodyPr/>
          <a:lstStyle/>
          <a:p>
            <a:r>
              <a:rPr lang="es-MX" dirty="0"/>
              <a:t>Fernando Sonego</a:t>
            </a:r>
            <a:endParaRPr lang="es-AR" dirty="0"/>
          </a:p>
        </p:txBody>
      </p:sp>
      <p:sp>
        <p:nvSpPr>
          <p:cNvPr id="5" name="Marcador de texto 4">
            <a:extLst>
              <a:ext uri="{FF2B5EF4-FFF2-40B4-BE49-F238E27FC236}">
                <a16:creationId xmlns:a16="http://schemas.microsoft.com/office/drawing/2014/main" id="{DE81AD97-52C1-45D2-A0C9-C39C8BB88654}"/>
              </a:ext>
            </a:extLst>
          </p:cNvPr>
          <p:cNvSpPr>
            <a:spLocks noGrp="1"/>
          </p:cNvSpPr>
          <p:nvPr>
            <p:ph type="body" sz="quarter" idx="16"/>
          </p:nvPr>
        </p:nvSpPr>
        <p:spPr>
          <a:xfrm>
            <a:off x="844550" y="6307058"/>
            <a:ext cx="4077335" cy="313932"/>
          </a:xfrm>
        </p:spPr>
        <p:txBody>
          <a:bodyPr/>
          <a:lstStyle/>
          <a:p>
            <a:r>
              <a:rPr lang="es-MX" dirty="0"/>
              <a:t>18 de mayo de 2020 | Jornada de Arquitectura</a:t>
            </a:r>
            <a:endParaRPr lang="es-AR" dirty="0"/>
          </a:p>
        </p:txBody>
      </p:sp>
      <p:pic>
        <p:nvPicPr>
          <p:cNvPr id="7" name="Imagen 6" descr="Imagen que contiene imágenes prediseñadas&#10;&#10;Descripción generada automáticamente">
            <a:extLst>
              <a:ext uri="{FF2B5EF4-FFF2-40B4-BE49-F238E27FC236}">
                <a16:creationId xmlns:a16="http://schemas.microsoft.com/office/drawing/2014/main" id="{4058F906-0A4B-4AD4-B52E-6BA964738E63}"/>
              </a:ext>
            </a:extLst>
          </p:cNvPr>
          <p:cNvPicPr>
            <a:picLocks noChangeAspect="1"/>
          </p:cNvPicPr>
          <p:nvPr/>
        </p:nvPicPr>
        <p:blipFill>
          <a:blip r:embed="rId2"/>
          <a:stretch>
            <a:fillRect/>
          </a:stretch>
        </p:blipFill>
        <p:spPr>
          <a:xfrm>
            <a:off x="7776708" y="6261222"/>
            <a:ext cx="2300694" cy="574632"/>
          </a:xfrm>
          <a:prstGeom prst="rect">
            <a:avLst/>
          </a:prstGeom>
        </p:spPr>
      </p:pic>
    </p:spTree>
    <p:extLst>
      <p:ext uri="{BB962C8B-B14F-4D97-AF65-F5344CB8AC3E}">
        <p14:creationId xmlns:p14="http://schemas.microsoft.com/office/powerpoint/2010/main" val="1503502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B803955-D465-4E31-8561-E6F2AA8B7321}"/>
              </a:ext>
            </a:extLst>
          </p:cNvPr>
          <p:cNvSpPr>
            <a:spLocks noGrp="1"/>
          </p:cNvSpPr>
          <p:nvPr>
            <p:ph type="title"/>
          </p:nvPr>
        </p:nvSpPr>
        <p:spPr/>
        <p:txBody>
          <a:bodyPr/>
          <a:lstStyle/>
          <a:p>
            <a:r>
              <a:rPr lang="es-MX" dirty="0"/>
              <a:t>Tipos de pruebas</a:t>
            </a:r>
            <a:endParaRPr lang="es-AR" dirty="0"/>
          </a:p>
        </p:txBody>
      </p:sp>
      <p:graphicFrame>
        <p:nvGraphicFramePr>
          <p:cNvPr id="5" name="Diagrama 4">
            <a:extLst>
              <a:ext uri="{FF2B5EF4-FFF2-40B4-BE49-F238E27FC236}">
                <a16:creationId xmlns:a16="http://schemas.microsoft.com/office/drawing/2014/main" id="{66D1C913-67EC-42CE-8E50-E90A909B36E6}"/>
              </a:ext>
            </a:extLst>
          </p:cNvPr>
          <p:cNvGraphicFramePr/>
          <p:nvPr>
            <p:extLst>
              <p:ext uri="{D42A27DB-BD31-4B8C-83A1-F6EECF244321}">
                <p14:modId xmlns:p14="http://schemas.microsoft.com/office/powerpoint/2010/main" val="1376315837"/>
              </p:ext>
            </p:extLst>
          </p:nvPr>
        </p:nvGraphicFramePr>
        <p:xfrm>
          <a:off x="1591569" y="-1100261"/>
          <a:ext cx="9008862" cy="9058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312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76519-A807-45D6-B8DE-E5A79E70B41D}"/>
              </a:ext>
            </a:extLst>
          </p:cNvPr>
          <p:cNvSpPr>
            <a:spLocks noGrp="1"/>
          </p:cNvSpPr>
          <p:nvPr>
            <p:ph type="title"/>
          </p:nvPr>
        </p:nvSpPr>
        <p:spPr/>
        <p:txBody>
          <a:bodyPr/>
          <a:lstStyle/>
          <a:p>
            <a:r>
              <a:rPr lang="es-MX" dirty="0"/>
              <a:t>Pirámide</a:t>
            </a:r>
            <a:endParaRPr lang="es-AR" dirty="0"/>
          </a:p>
        </p:txBody>
      </p:sp>
      <p:graphicFrame>
        <p:nvGraphicFramePr>
          <p:cNvPr id="8" name="Diagrama 7">
            <a:extLst>
              <a:ext uri="{FF2B5EF4-FFF2-40B4-BE49-F238E27FC236}">
                <a16:creationId xmlns:a16="http://schemas.microsoft.com/office/drawing/2014/main" id="{6BD97145-D607-4822-A7A3-96AF2AAD9FAB}"/>
              </a:ext>
            </a:extLst>
          </p:cNvPr>
          <p:cNvGraphicFramePr/>
          <p:nvPr>
            <p:extLst>
              <p:ext uri="{D42A27DB-BD31-4B8C-83A1-F6EECF244321}">
                <p14:modId xmlns:p14="http://schemas.microsoft.com/office/powerpoint/2010/main" val="2001893074"/>
              </p:ext>
            </p:extLst>
          </p:nvPr>
        </p:nvGraphicFramePr>
        <p:xfrm>
          <a:off x="2657136" y="1447061"/>
          <a:ext cx="6877727" cy="4461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9416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76519-A807-45D6-B8DE-E5A79E70B41D}"/>
              </a:ext>
            </a:extLst>
          </p:cNvPr>
          <p:cNvSpPr>
            <a:spLocks noGrp="1"/>
          </p:cNvSpPr>
          <p:nvPr>
            <p:ph type="title"/>
          </p:nvPr>
        </p:nvSpPr>
        <p:spPr/>
        <p:txBody>
          <a:bodyPr/>
          <a:lstStyle/>
          <a:p>
            <a:r>
              <a:rPr lang="es-MX" dirty="0"/>
              <a:t>Herramientas</a:t>
            </a:r>
            <a:endParaRPr lang="es-AR" dirty="0"/>
          </a:p>
        </p:txBody>
      </p:sp>
      <p:sp>
        <p:nvSpPr>
          <p:cNvPr id="6" name="Marcador de texto 5">
            <a:extLst>
              <a:ext uri="{FF2B5EF4-FFF2-40B4-BE49-F238E27FC236}">
                <a16:creationId xmlns:a16="http://schemas.microsoft.com/office/drawing/2014/main" id="{E68DA19C-4B80-4325-80D9-306784D88FB0}"/>
              </a:ext>
            </a:extLst>
          </p:cNvPr>
          <p:cNvSpPr>
            <a:spLocks noGrp="1"/>
          </p:cNvSpPr>
          <p:nvPr>
            <p:ph type="body" idx="1"/>
          </p:nvPr>
        </p:nvSpPr>
        <p:spPr/>
        <p:txBody>
          <a:bodyPr/>
          <a:lstStyle/>
          <a:p>
            <a:r>
              <a:rPr lang="es-MX" dirty="0"/>
              <a:t>Framework y facilitadores</a:t>
            </a:r>
            <a:endParaRPr lang="es-AR" dirty="0"/>
          </a:p>
        </p:txBody>
      </p:sp>
    </p:spTree>
    <p:extLst>
      <p:ext uri="{BB962C8B-B14F-4D97-AF65-F5344CB8AC3E}">
        <p14:creationId xmlns:p14="http://schemas.microsoft.com/office/powerpoint/2010/main" val="1634098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76519-A807-45D6-B8DE-E5A79E70B41D}"/>
              </a:ext>
            </a:extLst>
          </p:cNvPr>
          <p:cNvSpPr>
            <a:spLocks noGrp="1"/>
          </p:cNvSpPr>
          <p:nvPr>
            <p:ph type="title"/>
          </p:nvPr>
        </p:nvSpPr>
        <p:spPr/>
        <p:txBody>
          <a:bodyPr/>
          <a:lstStyle/>
          <a:p>
            <a:r>
              <a:rPr lang="es-MX" dirty="0"/>
              <a:t>Herramientas</a:t>
            </a:r>
            <a:endParaRPr lang="es-AR" dirty="0"/>
          </a:p>
        </p:txBody>
      </p:sp>
      <p:sp>
        <p:nvSpPr>
          <p:cNvPr id="6" name="Marcador de texto 5">
            <a:extLst>
              <a:ext uri="{FF2B5EF4-FFF2-40B4-BE49-F238E27FC236}">
                <a16:creationId xmlns:a16="http://schemas.microsoft.com/office/drawing/2014/main" id="{E68DA19C-4B80-4325-80D9-306784D88FB0}"/>
              </a:ext>
            </a:extLst>
          </p:cNvPr>
          <p:cNvSpPr>
            <a:spLocks noGrp="1"/>
          </p:cNvSpPr>
          <p:nvPr>
            <p:ph idx="1"/>
          </p:nvPr>
        </p:nvSpPr>
        <p:spPr/>
        <p:txBody>
          <a:bodyPr/>
          <a:lstStyle/>
          <a:p>
            <a:r>
              <a:rPr lang="es-MX" dirty="0"/>
              <a:t>Framework</a:t>
            </a:r>
          </a:p>
          <a:p>
            <a:pPr lvl="1"/>
            <a:r>
              <a:rPr lang="es-MX" dirty="0" err="1"/>
              <a:t>NUnit</a:t>
            </a:r>
            <a:r>
              <a:rPr lang="es-MX" dirty="0"/>
              <a:t>, original de JAVA.</a:t>
            </a:r>
          </a:p>
          <a:p>
            <a:pPr lvl="1"/>
            <a:r>
              <a:rPr lang="es-MX" dirty="0"/>
              <a:t>MS-Test, creado por el equipo de Microsoft.</a:t>
            </a:r>
          </a:p>
          <a:p>
            <a:pPr lvl="1"/>
            <a:r>
              <a:rPr lang="es-MX" dirty="0" err="1"/>
              <a:t>XUnit</a:t>
            </a:r>
            <a:r>
              <a:rPr lang="es-MX" dirty="0"/>
              <a:t>, el mas populares de la comunidad.</a:t>
            </a:r>
          </a:p>
          <a:p>
            <a:r>
              <a:rPr lang="es-MX" dirty="0"/>
              <a:t>Herramientas</a:t>
            </a:r>
          </a:p>
          <a:p>
            <a:pPr lvl="1"/>
            <a:r>
              <a:rPr lang="es-MX" dirty="0" err="1"/>
              <a:t>ReSharper</a:t>
            </a:r>
            <a:endParaRPr lang="es-MX" dirty="0"/>
          </a:p>
          <a:p>
            <a:pPr lvl="1"/>
            <a:r>
              <a:rPr lang="es-MX" dirty="0" err="1"/>
              <a:t>StyleCop</a:t>
            </a:r>
            <a:endParaRPr lang="es-AR" dirty="0"/>
          </a:p>
        </p:txBody>
      </p:sp>
      <p:pic>
        <p:nvPicPr>
          <p:cNvPr id="1026" name="Picture 2">
            <a:extLst>
              <a:ext uri="{FF2B5EF4-FFF2-40B4-BE49-F238E27FC236}">
                <a16:creationId xmlns:a16="http://schemas.microsoft.com/office/drawing/2014/main" id="{545F45FE-96D6-4D63-BEFE-F513CE50DA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390042">
            <a:off x="7145080" y="1798937"/>
            <a:ext cx="4876800"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971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1ED399F6-C5A9-451B-A3EF-BA9C063326ED}"/>
              </a:ext>
            </a:extLst>
          </p:cNvPr>
          <p:cNvSpPr>
            <a:spLocks noGrp="1"/>
          </p:cNvSpPr>
          <p:nvPr>
            <p:ph type="title"/>
          </p:nvPr>
        </p:nvSpPr>
        <p:spPr/>
        <p:txBody>
          <a:bodyPr/>
          <a:lstStyle/>
          <a:p>
            <a:r>
              <a:rPr lang="es-MX" dirty="0"/>
              <a:t>Test </a:t>
            </a:r>
            <a:r>
              <a:rPr lang="es-MX" dirty="0" err="1"/>
              <a:t>Driven</a:t>
            </a:r>
            <a:r>
              <a:rPr lang="es-MX" dirty="0"/>
              <a:t> </a:t>
            </a:r>
            <a:r>
              <a:rPr lang="es-MX" dirty="0" err="1"/>
              <a:t>Development</a:t>
            </a:r>
            <a:r>
              <a:rPr lang="es-MX" dirty="0"/>
              <a:t>		</a:t>
            </a:r>
            <a:endParaRPr lang="es-AR" dirty="0"/>
          </a:p>
        </p:txBody>
      </p:sp>
      <p:sp>
        <p:nvSpPr>
          <p:cNvPr id="5" name="Marcador de texto 4">
            <a:extLst>
              <a:ext uri="{FF2B5EF4-FFF2-40B4-BE49-F238E27FC236}">
                <a16:creationId xmlns:a16="http://schemas.microsoft.com/office/drawing/2014/main" id="{423F10CE-A678-416D-AE94-666047977E53}"/>
              </a:ext>
            </a:extLst>
          </p:cNvPr>
          <p:cNvSpPr>
            <a:spLocks noGrp="1"/>
          </p:cNvSpPr>
          <p:nvPr>
            <p:ph type="body" idx="1"/>
          </p:nvPr>
        </p:nvSpPr>
        <p:spPr/>
        <p:txBody>
          <a:bodyPr/>
          <a:lstStyle/>
          <a:p>
            <a:r>
              <a:rPr lang="es-MX" dirty="0"/>
              <a:t>TDD para los amigos</a:t>
            </a:r>
            <a:endParaRPr lang="es-AR" dirty="0"/>
          </a:p>
        </p:txBody>
      </p:sp>
    </p:spTree>
    <p:extLst>
      <p:ext uri="{BB962C8B-B14F-4D97-AF65-F5344CB8AC3E}">
        <p14:creationId xmlns:p14="http://schemas.microsoft.com/office/powerpoint/2010/main" val="3871001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Why Test-Driven Development (TDD) | Marsner Technologies">
            <a:extLst>
              <a:ext uri="{FF2B5EF4-FFF2-40B4-BE49-F238E27FC236}">
                <a16:creationId xmlns:a16="http://schemas.microsoft.com/office/drawing/2014/main" id="{8D457DF7-A93A-4B82-965E-D10A7EDB4F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2943" y="958139"/>
            <a:ext cx="7441651" cy="4941721"/>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1ED399F6-C5A9-451B-A3EF-BA9C063326ED}"/>
              </a:ext>
            </a:extLst>
          </p:cNvPr>
          <p:cNvSpPr>
            <a:spLocks noGrp="1"/>
          </p:cNvSpPr>
          <p:nvPr>
            <p:ph type="title"/>
          </p:nvPr>
        </p:nvSpPr>
        <p:spPr/>
        <p:txBody>
          <a:bodyPr/>
          <a:lstStyle/>
          <a:p>
            <a:r>
              <a:rPr lang="es-MX" dirty="0"/>
              <a:t>Test </a:t>
            </a:r>
            <a:r>
              <a:rPr lang="es-MX" dirty="0" err="1"/>
              <a:t>Driven</a:t>
            </a:r>
            <a:r>
              <a:rPr lang="es-MX" dirty="0"/>
              <a:t> </a:t>
            </a:r>
            <a:r>
              <a:rPr lang="es-MX" dirty="0" err="1"/>
              <a:t>Development</a:t>
            </a:r>
            <a:r>
              <a:rPr lang="es-MX" dirty="0"/>
              <a:t>		</a:t>
            </a:r>
            <a:endParaRPr lang="es-AR" dirty="0"/>
          </a:p>
        </p:txBody>
      </p:sp>
      <p:sp>
        <p:nvSpPr>
          <p:cNvPr id="5" name="Marcador de texto 4">
            <a:extLst>
              <a:ext uri="{FF2B5EF4-FFF2-40B4-BE49-F238E27FC236}">
                <a16:creationId xmlns:a16="http://schemas.microsoft.com/office/drawing/2014/main" id="{423F10CE-A678-416D-AE94-666047977E53}"/>
              </a:ext>
            </a:extLst>
          </p:cNvPr>
          <p:cNvSpPr>
            <a:spLocks noGrp="1"/>
          </p:cNvSpPr>
          <p:nvPr>
            <p:ph idx="1"/>
          </p:nvPr>
        </p:nvSpPr>
        <p:spPr/>
        <p:txBody>
          <a:bodyPr/>
          <a:lstStyle/>
          <a:p>
            <a:r>
              <a:rPr lang="es-MX" dirty="0"/>
              <a:t>Llamado pruebas primero</a:t>
            </a:r>
          </a:p>
          <a:p>
            <a:r>
              <a:rPr lang="es-MX" dirty="0"/>
              <a:t>3 pasos</a:t>
            </a:r>
          </a:p>
          <a:p>
            <a:pPr lvl="1"/>
            <a:r>
              <a:rPr lang="es-MX" dirty="0"/>
              <a:t>Escribir el test</a:t>
            </a:r>
          </a:p>
          <a:p>
            <a:pPr lvl="1"/>
            <a:r>
              <a:rPr lang="es-MX" dirty="0"/>
              <a:t>Escribir el código del método</a:t>
            </a:r>
          </a:p>
          <a:p>
            <a:pPr lvl="1"/>
            <a:r>
              <a:rPr lang="es-MX" dirty="0"/>
              <a:t>Refactorizar (Si es necesario9</a:t>
            </a:r>
          </a:p>
          <a:p>
            <a:r>
              <a:rPr lang="es-MX" dirty="0"/>
              <a:t>Ventajas</a:t>
            </a:r>
          </a:p>
          <a:p>
            <a:pPr lvl="1"/>
            <a:r>
              <a:rPr lang="es-AR" dirty="0"/>
              <a:t>Código probado desde el inicio.</a:t>
            </a:r>
          </a:p>
          <a:p>
            <a:pPr lvl="1"/>
            <a:r>
              <a:rPr lang="es-AR" dirty="0"/>
              <a:t>Mayor cobertura de código.</a:t>
            </a:r>
          </a:p>
          <a:p>
            <a:pPr lvl="1"/>
            <a:r>
              <a:rPr lang="es-AR" dirty="0"/>
              <a:t>Ayuda en la refactorización.</a:t>
            </a:r>
          </a:p>
        </p:txBody>
      </p:sp>
    </p:spTree>
    <p:extLst>
      <p:ext uri="{BB962C8B-B14F-4D97-AF65-F5344CB8AC3E}">
        <p14:creationId xmlns:p14="http://schemas.microsoft.com/office/powerpoint/2010/main" val="2401941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06BAA9C6-A6D7-4348-A0F1-2C2792AC780A}"/>
              </a:ext>
            </a:extLst>
          </p:cNvPr>
          <p:cNvSpPr>
            <a:spLocks noGrp="1"/>
          </p:cNvSpPr>
          <p:nvPr>
            <p:ph type="title"/>
          </p:nvPr>
        </p:nvSpPr>
        <p:spPr/>
        <p:txBody>
          <a:bodyPr/>
          <a:lstStyle/>
          <a:p>
            <a:r>
              <a:rPr lang="es-MX" dirty="0"/>
              <a:t>Fundamentos</a:t>
            </a:r>
            <a:endParaRPr lang="es-AR" dirty="0"/>
          </a:p>
        </p:txBody>
      </p:sp>
      <p:sp>
        <p:nvSpPr>
          <p:cNvPr id="5" name="Marcador de texto 4">
            <a:extLst>
              <a:ext uri="{FF2B5EF4-FFF2-40B4-BE49-F238E27FC236}">
                <a16:creationId xmlns:a16="http://schemas.microsoft.com/office/drawing/2014/main" id="{0F28DA13-E515-45BA-9815-1D374FF4B978}"/>
              </a:ext>
            </a:extLst>
          </p:cNvPr>
          <p:cNvSpPr>
            <a:spLocks noGrp="1"/>
          </p:cNvSpPr>
          <p:nvPr>
            <p:ph type="body" idx="1"/>
          </p:nvPr>
        </p:nvSpPr>
        <p:spPr/>
        <p:txBody>
          <a:bodyPr/>
          <a:lstStyle/>
          <a:p>
            <a:r>
              <a:rPr lang="es-MX" dirty="0"/>
              <a:t>Pruebas Unitarias</a:t>
            </a:r>
            <a:endParaRPr lang="es-AR" dirty="0"/>
          </a:p>
        </p:txBody>
      </p:sp>
    </p:spTree>
    <p:extLst>
      <p:ext uri="{BB962C8B-B14F-4D97-AF65-F5344CB8AC3E}">
        <p14:creationId xmlns:p14="http://schemas.microsoft.com/office/powerpoint/2010/main" val="1913617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ágenes, fotos de stock y vectores sobre Important of Risk ...">
            <a:extLst>
              <a:ext uri="{FF2B5EF4-FFF2-40B4-BE49-F238E27FC236}">
                <a16:creationId xmlns:a16="http://schemas.microsoft.com/office/drawing/2014/main" id="{8EAE8CE9-22C5-4291-B5F3-CAF7D42C93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513" r="613" b="15642"/>
          <a:stretch/>
        </p:blipFill>
        <p:spPr bwMode="auto">
          <a:xfrm rot="19513381">
            <a:off x="8794160" y="3714011"/>
            <a:ext cx="3215074" cy="1957068"/>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3">
            <a:extLst>
              <a:ext uri="{FF2B5EF4-FFF2-40B4-BE49-F238E27FC236}">
                <a16:creationId xmlns:a16="http://schemas.microsoft.com/office/drawing/2014/main" id="{06BAA9C6-A6D7-4348-A0F1-2C2792AC780A}"/>
              </a:ext>
            </a:extLst>
          </p:cNvPr>
          <p:cNvSpPr>
            <a:spLocks noGrp="1"/>
          </p:cNvSpPr>
          <p:nvPr>
            <p:ph type="title"/>
          </p:nvPr>
        </p:nvSpPr>
        <p:spPr/>
        <p:txBody>
          <a:bodyPr/>
          <a:lstStyle/>
          <a:p>
            <a:r>
              <a:rPr lang="es-MX" dirty="0"/>
              <a:t>Fundamentos de las pruebas unitarias</a:t>
            </a:r>
            <a:endParaRPr lang="es-AR" dirty="0"/>
          </a:p>
        </p:txBody>
      </p:sp>
      <p:sp>
        <p:nvSpPr>
          <p:cNvPr id="5" name="Marcador de texto 4">
            <a:extLst>
              <a:ext uri="{FF2B5EF4-FFF2-40B4-BE49-F238E27FC236}">
                <a16:creationId xmlns:a16="http://schemas.microsoft.com/office/drawing/2014/main" id="{0F28DA13-E515-45BA-9815-1D374FF4B978}"/>
              </a:ext>
            </a:extLst>
          </p:cNvPr>
          <p:cNvSpPr>
            <a:spLocks noGrp="1"/>
          </p:cNvSpPr>
          <p:nvPr>
            <p:ph idx="1"/>
          </p:nvPr>
        </p:nvSpPr>
        <p:spPr>
          <a:xfrm>
            <a:off x="838200" y="1235242"/>
            <a:ext cx="8110491" cy="4941721"/>
          </a:xfrm>
        </p:spPr>
        <p:txBody>
          <a:bodyPr/>
          <a:lstStyle/>
          <a:p>
            <a:r>
              <a:rPr lang="es-MX" dirty="0"/>
              <a:t>Cada prueba deberá tener una </a:t>
            </a:r>
            <a:r>
              <a:rPr lang="es-MX" b="1" dirty="0"/>
              <a:t>responsabilidad única</a:t>
            </a:r>
            <a:r>
              <a:rPr lang="es-MX" dirty="0"/>
              <a:t>.</a:t>
            </a:r>
          </a:p>
          <a:p>
            <a:r>
              <a:rPr lang="es-AR" dirty="0"/>
              <a:t>Reglas de </a:t>
            </a:r>
            <a:r>
              <a:rPr lang="es-AR" b="1" dirty="0" err="1"/>
              <a:t>Clean</a:t>
            </a:r>
            <a:r>
              <a:rPr lang="es-AR" b="1" dirty="0"/>
              <a:t> </a:t>
            </a:r>
            <a:r>
              <a:rPr lang="es-AR" b="1" dirty="0" err="1"/>
              <a:t>Code</a:t>
            </a:r>
            <a:r>
              <a:rPr lang="es-AR" b="1" dirty="0"/>
              <a:t> </a:t>
            </a:r>
            <a:r>
              <a:rPr lang="es-AR" dirty="0"/>
              <a:t>siempre presentes.</a:t>
            </a:r>
          </a:p>
          <a:p>
            <a:r>
              <a:rPr lang="es-AR" dirty="0"/>
              <a:t>No pueden llamara a </a:t>
            </a:r>
            <a:r>
              <a:rPr lang="es-AR" b="1" dirty="0"/>
              <a:t>otras</a:t>
            </a:r>
            <a:r>
              <a:rPr lang="es-AR" dirty="0"/>
              <a:t> pruebas unitarias.</a:t>
            </a:r>
          </a:p>
          <a:p>
            <a:r>
              <a:rPr lang="es-AR" dirty="0"/>
              <a:t>Trucos</a:t>
            </a:r>
          </a:p>
          <a:p>
            <a:pPr lvl="1"/>
            <a:r>
              <a:rPr lang="es-AR" dirty="0" err="1"/>
              <a:t>Clean</a:t>
            </a:r>
            <a:r>
              <a:rPr lang="es-AR" dirty="0"/>
              <a:t> </a:t>
            </a:r>
            <a:r>
              <a:rPr lang="es-AR" dirty="0" err="1"/>
              <a:t>code</a:t>
            </a:r>
            <a:r>
              <a:rPr lang="es-AR" dirty="0"/>
              <a:t> y Pruebas de unidad van de la mano.</a:t>
            </a:r>
          </a:p>
          <a:p>
            <a:pPr lvl="1"/>
            <a:r>
              <a:rPr lang="es-AR" dirty="0"/>
              <a:t>Cuando tenemos métodos que no devuelven un valor hay que probar los estados de los objetos.</a:t>
            </a:r>
          </a:p>
          <a:p>
            <a:pPr lvl="1"/>
            <a:r>
              <a:rPr lang="es-AR" dirty="0"/>
              <a:t>No probar </a:t>
            </a:r>
            <a:r>
              <a:rPr lang="es-AR" dirty="0" err="1"/>
              <a:t>codigo</a:t>
            </a:r>
            <a:r>
              <a:rPr lang="es-AR" dirty="0"/>
              <a:t> de terceros</a:t>
            </a:r>
          </a:p>
        </p:txBody>
      </p:sp>
    </p:spTree>
    <p:extLst>
      <p:ext uri="{BB962C8B-B14F-4D97-AF65-F5344CB8AC3E}">
        <p14:creationId xmlns:p14="http://schemas.microsoft.com/office/powerpoint/2010/main" val="1664097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469FC53-B458-4D12-AB17-5685528118E1}"/>
              </a:ext>
            </a:extLst>
          </p:cNvPr>
          <p:cNvSpPr>
            <a:spLocks noGrp="1"/>
          </p:cNvSpPr>
          <p:nvPr>
            <p:ph type="title"/>
          </p:nvPr>
        </p:nvSpPr>
        <p:spPr/>
        <p:txBody>
          <a:bodyPr>
            <a:normAutofit/>
          </a:bodyPr>
          <a:lstStyle/>
          <a:p>
            <a:pPr algn="ctr"/>
            <a:r>
              <a:rPr lang="en-US" sz="3100" b="0" dirty="0">
                <a:solidFill>
                  <a:srgbClr val="D4D4D4"/>
                </a:solidFill>
                <a:effectLst/>
                <a:latin typeface="Fira Code, Consolas,  Courier New"/>
              </a:rPr>
              <a:t>[</a:t>
            </a:r>
            <a:r>
              <a:rPr lang="en-US" sz="3100" b="0" dirty="0" err="1">
                <a:solidFill>
                  <a:srgbClr val="9CDCFE"/>
                </a:solidFill>
                <a:effectLst/>
                <a:latin typeface="Fira Code, Consolas,  Courier New"/>
              </a:rPr>
              <a:t>MethosName</a:t>
            </a:r>
            <a:r>
              <a:rPr lang="en-US" sz="3100" b="0" dirty="0">
                <a:solidFill>
                  <a:srgbClr val="D4D4D4"/>
                </a:solidFill>
                <a:effectLst/>
                <a:latin typeface="Fira Code, Consolas,  Courier New"/>
              </a:rPr>
              <a:t>]</a:t>
            </a:r>
            <a:r>
              <a:rPr lang="en-US" sz="3100" b="0" dirty="0">
                <a:solidFill>
                  <a:srgbClr val="9CDCFE"/>
                </a:solidFill>
                <a:effectLst/>
                <a:latin typeface="Fira Code, Consolas,  Courier New"/>
              </a:rPr>
              <a:t>_</a:t>
            </a:r>
            <a:r>
              <a:rPr lang="en-US" sz="3100" b="0" dirty="0">
                <a:solidFill>
                  <a:srgbClr val="D4D4D4"/>
                </a:solidFill>
                <a:effectLst/>
                <a:latin typeface="Fira Code, Consolas,  Courier New"/>
              </a:rPr>
              <a:t>[</a:t>
            </a:r>
            <a:r>
              <a:rPr lang="en-US" sz="3100" b="0" dirty="0">
                <a:solidFill>
                  <a:srgbClr val="9CDCFE"/>
                </a:solidFill>
                <a:effectLst/>
                <a:latin typeface="Fira Code, Consolas,  Courier New"/>
              </a:rPr>
              <a:t>Scenario</a:t>
            </a:r>
            <a:r>
              <a:rPr lang="en-US" sz="3100" b="0" dirty="0">
                <a:solidFill>
                  <a:srgbClr val="D4D4D4"/>
                </a:solidFill>
                <a:effectLst/>
                <a:latin typeface="Fira Code, Consolas,  Courier New"/>
              </a:rPr>
              <a:t>]</a:t>
            </a:r>
            <a:r>
              <a:rPr lang="en-US" sz="3100" b="0" dirty="0">
                <a:solidFill>
                  <a:srgbClr val="9CDCFE"/>
                </a:solidFill>
                <a:effectLst/>
                <a:latin typeface="Fira Code, Consolas,  Courier New"/>
              </a:rPr>
              <a:t>_</a:t>
            </a:r>
            <a:r>
              <a:rPr lang="en-US" sz="3100" b="0" dirty="0">
                <a:solidFill>
                  <a:srgbClr val="D4D4D4"/>
                </a:solidFill>
                <a:effectLst/>
                <a:latin typeface="Fira Code, Consolas,  Courier New"/>
              </a:rPr>
              <a:t>[</a:t>
            </a:r>
            <a:r>
              <a:rPr lang="en-US" sz="3100" b="0" dirty="0" err="1">
                <a:solidFill>
                  <a:srgbClr val="9CDCFE"/>
                </a:solidFill>
                <a:effectLst/>
                <a:latin typeface="Fira Code, Consolas,  Courier New"/>
              </a:rPr>
              <a:t>ExpectedBehaviour</a:t>
            </a:r>
            <a:r>
              <a:rPr lang="en-US" sz="3100" b="0" dirty="0">
                <a:solidFill>
                  <a:srgbClr val="D4D4D4"/>
                </a:solidFill>
                <a:effectLst/>
                <a:latin typeface="Fira Code, Consolas,  Courier New"/>
              </a:rPr>
              <a:t>]</a:t>
            </a:r>
            <a:endParaRPr lang="es-AR" dirty="0"/>
          </a:p>
        </p:txBody>
      </p:sp>
      <p:sp>
        <p:nvSpPr>
          <p:cNvPr id="7" name="Marcador de contenido 6">
            <a:extLst>
              <a:ext uri="{FF2B5EF4-FFF2-40B4-BE49-F238E27FC236}">
                <a16:creationId xmlns:a16="http://schemas.microsoft.com/office/drawing/2014/main" id="{05570595-58D0-4A67-9B63-1C0C2E8ACBDD}"/>
              </a:ext>
            </a:extLst>
          </p:cNvPr>
          <p:cNvSpPr>
            <a:spLocks noGrp="1"/>
          </p:cNvSpPr>
          <p:nvPr>
            <p:ph idx="1"/>
          </p:nvPr>
        </p:nvSpPr>
        <p:spPr/>
        <p:txBody>
          <a:bodyPr>
            <a:normAutofit/>
          </a:bodyPr>
          <a:lstStyle/>
          <a:p>
            <a:r>
              <a:rPr lang="en-US" b="0" dirty="0">
                <a:solidFill>
                  <a:srgbClr val="D4D4D4"/>
                </a:solidFill>
                <a:effectLst/>
                <a:latin typeface="Fira Code, Consolas,  Courier New"/>
              </a:rPr>
              <a:t>El </a:t>
            </a:r>
            <a:r>
              <a:rPr lang="en-US" b="0" dirty="0" err="1">
                <a:solidFill>
                  <a:srgbClr val="D4D4D4"/>
                </a:solidFill>
                <a:effectLst/>
                <a:latin typeface="Fira Code, Consolas,  Courier New"/>
              </a:rPr>
              <a:t>nombe</a:t>
            </a:r>
            <a:r>
              <a:rPr lang="en-US" b="0" dirty="0">
                <a:solidFill>
                  <a:srgbClr val="D4D4D4"/>
                </a:solidFill>
                <a:effectLst/>
                <a:latin typeface="Fira Code, Consolas,  Courier New"/>
              </a:rPr>
              <a:t> del test </a:t>
            </a:r>
            <a:r>
              <a:rPr lang="en-US" b="0" dirty="0" err="1">
                <a:solidFill>
                  <a:srgbClr val="D4D4D4"/>
                </a:solidFill>
                <a:effectLst/>
                <a:latin typeface="Fira Code, Consolas,  Courier New"/>
              </a:rPr>
              <a:t>tiene</a:t>
            </a:r>
            <a:r>
              <a:rPr lang="en-US" b="0" dirty="0">
                <a:solidFill>
                  <a:srgbClr val="D4D4D4"/>
                </a:solidFill>
                <a:effectLst/>
                <a:latin typeface="Fira Code, Consolas,  Courier New"/>
              </a:rPr>
              <a:t> que ser </a:t>
            </a:r>
            <a:r>
              <a:rPr lang="en-US" b="0" dirty="0" err="1">
                <a:solidFill>
                  <a:srgbClr val="D4D4D4"/>
                </a:solidFill>
                <a:effectLst/>
                <a:latin typeface="Fira Code, Consolas,  Courier New"/>
              </a:rPr>
              <a:t>limpio</a:t>
            </a:r>
            <a:r>
              <a:rPr lang="en-US" dirty="0">
                <a:solidFill>
                  <a:srgbClr val="D4D4D4"/>
                </a:solidFill>
                <a:latin typeface="Fira Code, Consolas,  Courier New"/>
              </a:rPr>
              <a:t>, claro y </a:t>
            </a:r>
            <a:r>
              <a:rPr lang="en-US" dirty="0" err="1">
                <a:solidFill>
                  <a:srgbClr val="D4D4D4"/>
                </a:solidFill>
                <a:latin typeface="Fira Code, Consolas,  Courier New"/>
              </a:rPr>
              <a:t>especifico</a:t>
            </a:r>
            <a:r>
              <a:rPr lang="en-US" dirty="0">
                <a:solidFill>
                  <a:srgbClr val="D4D4D4"/>
                </a:solidFill>
                <a:latin typeface="Fira Code, Consolas,  Courier New"/>
              </a:rPr>
              <a:t>.</a:t>
            </a:r>
          </a:p>
          <a:p>
            <a:r>
              <a:rPr lang="en-US" b="0" dirty="0" err="1">
                <a:solidFill>
                  <a:srgbClr val="D4D4D4"/>
                </a:solidFill>
                <a:effectLst/>
                <a:latin typeface="Fira Code, Consolas,  Courier New"/>
              </a:rPr>
              <a:t>Nombres</a:t>
            </a:r>
            <a:r>
              <a:rPr lang="en-US" b="0" dirty="0">
                <a:solidFill>
                  <a:srgbClr val="D4D4D4"/>
                </a:solidFill>
                <a:effectLst/>
                <a:latin typeface="Fira Code, Consolas,  Courier New"/>
              </a:rPr>
              <a:t> </a:t>
            </a:r>
            <a:r>
              <a:rPr lang="en-US" b="0" dirty="0" err="1">
                <a:solidFill>
                  <a:srgbClr val="D4D4D4"/>
                </a:solidFill>
                <a:effectLst/>
                <a:latin typeface="Fira Code, Consolas,  Courier New"/>
              </a:rPr>
              <a:t>malos</a:t>
            </a:r>
            <a:r>
              <a:rPr lang="en-US" dirty="0">
                <a:solidFill>
                  <a:srgbClr val="D4D4D4"/>
                </a:solidFill>
                <a:latin typeface="Fira Code, Consolas,  Courier New"/>
              </a:rPr>
              <a:t>:</a:t>
            </a:r>
          </a:p>
          <a:p>
            <a:pPr lvl="1"/>
            <a:r>
              <a:rPr lang="en-US" b="0" dirty="0">
                <a:solidFill>
                  <a:srgbClr val="D4D4D4"/>
                </a:solidFill>
                <a:effectLst/>
                <a:latin typeface="Fira Code, Consolas,  Courier New"/>
              </a:rPr>
              <a:t>Test1();</a:t>
            </a:r>
          </a:p>
          <a:p>
            <a:pPr lvl="1"/>
            <a:r>
              <a:rPr lang="en-US" dirty="0" err="1">
                <a:solidFill>
                  <a:srgbClr val="D4D4D4"/>
                </a:solidFill>
                <a:latin typeface="Fira Code, Consolas,  Courier New"/>
              </a:rPr>
              <a:t>GetCustomerTest</a:t>
            </a:r>
            <a:r>
              <a:rPr lang="en-US" dirty="0">
                <a:solidFill>
                  <a:srgbClr val="D4D4D4"/>
                </a:solidFill>
                <a:latin typeface="Fira Code, Consolas,  Courier New"/>
              </a:rPr>
              <a:t>();</a:t>
            </a:r>
          </a:p>
          <a:p>
            <a:pPr lvl="1"/>
            <a:r>
              <a:rPr lang="en-US" b="0" dirty="0" err="1">
                <a:solidFill>
                  <a:srgbClr val="D4D4D4"/>
                </a:solidFill>
                <a:effectLst/>
                <a:latin typeface="Fira Code, Consolas,  Courier New"/>
              </a:rPr>
              <a:t>SaveProduct</a:t>
            </a:r>
            <a:r>
              <a:rPr lang="en-US" b="0" dirty="0">
                <a:solidFill>
                  <a:srgbClr val="D4D4D4"/>
                </a:solidFill>
                <a:effectLst/>
                <a:latin typeface="Fira Code, Consolas,  Courier New"/>
              </a:rPr>
              <a:t>();</a:t>
            </a:r>
          </a:p>
          <a:p>
            <a:r>
              <a:rPr lang="en-US" dirty="0" err="1">
                <a:solidFill>
                  <a:srgbClr val="D4D4D4"/>
                </a:solidFill>
                <a:latin typeface="Fira Code, Consolas,  Courier New"/>
              </a:rPr>
              <a:t>Nombres</a:t>
            </a:r>
            <a:r>
              <a:rPr lang="en-US" dirty="0">
                <a:solidFill>
                  <a:srgbClr val="D4D4D4"/>
                </a:solidFill>
                <a:latin typeface="Fira Code, Consolas,  Courier New"/>
              </a:rPr>
              <a:t> Buenos:</a:t>
            </a:r>
          </a:p>
          <a:p>
            <a:pPr lvl="1"/>
            <a:r>
              <a:rPr lang="en-US" dirty="0" err="1">
                <a:solidFill>
                  <a:srgbClr val="D4D4D4"/>
                </a:solidFill>
                <a:latin typeface="Fira Code, Consolas,  Courier New"/>
              </a:rPr>
              <a:t>Reservation_CanBeCancelledByUserTest</a:t>
            </a:r>
            <a:r>
              <a:rPr lang="en-US" dirty="0">
                <a:solidFill>
                  <a:srgbClr val="D4D4D4"/>
                </a:solidFill>
                <a:latin typeface="Fira Code, Consolas,  Courier New"/>
              </a:rPr>
              <a:t>();</a:t>
            </a:r>
          </a:p>
          <a:p>
            <a:pPr lvl="1"/>
            <a:r>
              <a:rPr lang="en-US" dirty="0" err="1">
                <a:solidFill>
                  <a:srgbClr val="D4D4D4"/>
                </a:solidFill>
                <a:latin typeface="Fira Code, Consolas,  Courier New"/>
              </a:rPr>
              <a:t>Customer_CanBeBuyGoldPoductTest</a:t>
            </a:r>
            <a:r>
              <a:rPr lang="en-US" dirty="0">
                <a:solidFill>
                  <a:srgbClr val="D4D4D4"/>
                </a:solidFill>
                <a:latin typeface="Fira Code, Consolas,  Courier New"/>
              </a:rPr>
              <a:t>();</a:t>
            </a:r>
          </a:p>
        </p:txBody>
      </p:sp>
    </p:spTree>
    <p:extLst>
      <p:ext uri="{BB962C8B-B14F-4D97-AF65-F5344CB8AC3E}">
        <p14:creationId xmlns:p14="http://schemas.microsoft.com/office/powerpoint/2010/main" val="1329473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E16DB4FD-CF8C-4500-9716-144B6D9C58B8}"/>
              </a:ext>
            </a:extLst>
          </p:cNvPr>
          <p:cNvSpPr>
            <a:spLocks noGrp="1"/>
          </p:cNvSpPr>
          <p:nvPr>
            <p:ph type="body" sz="quarter" idx="13"/>
          </p:nvPr>
        </p:nvSpPr>
        <p:spPr/>
        <p:txBody>
          <a:bodyPr/>
          <a:lstStyle/>
          <a:p>
            <a:pPr marL="0" indent="0" algn="ctr">
              <a:buNone/>
            </a:pPr>
            <a:r>
              <a:rPr lang="es-MX" dirty="0"/>
              <a:t>Conclusiones</a:t>
            </a:r>
            <a:endParaRPr lang="es-AR" dirty="0"/>
          </a:p>
        </p:txBody>
      </p:sp>
      <p:sp>
        <p:nvSpPr>
          <p:cNvPr id="5" name="Marcador de texto 4">
            <a:extLst>
              <a:ext uri="{FF2B5EF4-FFF2-40B4-BE49-F238E27FC236}">
                <a16:creationId xmlns:a16="http://schemas.microsoft.com/office/drawing/2014/main" id="{076A7A54-53B1-4C44-B1E6-99BCAB62187E}"/>
              </a:ext>
            </a:extLst>
          </p:cNvPr>
          <p:cNvSpPr>
            <a:spLocks noGrp="1"/>
          </p:cNvSpPr>
          <p:nvPr>
            <p:ph type="body" sz="quarter" idx="14"/>
          </p:nvPr>
        </p:nvSpPr>
        <p:spPr>
          <a:xfrm>
            <a:off x="844550" y="5953891"/>
            <a:ext cx="242374" cy="369332"/>
          </a:xfrm>
        </p:spPr>
        <p:txBody>
          <a:bodyPr/>
          <a:lstStyle/>
          <a:p>
            <a:r>
              <a:rPr lang="es-MX" dirty="0"/>
              <a:t> </a:t>
            </a:r>
            <a:endParaRPr lang="es-AR" dirty="0"/>
          </a:p>
        </p:txBody>
      </p:sp>
      <p:sp>
        <p:nvSpPr>
          <p:cNvPr id="6" name="Marcador de texto 5">
            <a:extLst>
              <a:ext uri="{FF2B5EF4-FFF2-40B4-BE49-F238E27FC236}">
                <a16:creationId xmlns:a16="http://schemas.microsoft.com/office/drawing/2014/main" id="{38B15C34-0056-4E0E-AE3B-DBAFD34E30E2}"/>
              </a:ext>
            </a:extLst>
          </p:cNvPr>
          <p:cNvSpPr>
            <a:spLocks noGrp="1"/>
          </p:cNvSpPr>
          <p:nvPr>
            <p:ph type="body" sz="quarter" idx="15"/>
          </p:nvPr>
        </p:nvSpPr>
        <p:spPr/>
        <p:txBody>
          <a:bodyPr/>
          <a:lstStyle/>
          <a:p>
            <a:r>
              <a:rPr lang="es-MX" dirty="0"/>
              <a:t> </a:t>
            </a:r>
            <a:endParaRPr lang="es-AR" dirty="0"/>
          </a:p>
        </p:txBody>
      </p:sp>
      <p:sp>
        <p:nvSpPr>
          <p:cNvPr id="7" name="Marcador de texto 6">
            <a:extLst>
              <a:ext uri="{FF2B5EF4-FFF2-40B4-BE49-F238E27FC236}">
                <a16:creationId xmlns:a16="http://schemas.microsoft.com/office/drawing/2014/main" id="{7C481AB6-025A-4F1C-8657-B49A1DB2226A}"/>
              </a:ext>
            </a:extLst>
          </p:cNvPr>
          <p:cNvSpPr>
            <a:spLocks noGrp="1"/>
          </p:cNvSpPr>
          <p:nvPr>
            <p:ph type="body" sz="quarter" idx="16"/>
          </p:nvPr>
        </p:nvSpPr>
        <p:spPr>
          <a:xfrm>
            <a:off x="844550" y="6307058"/>
            <a:ext cx="231154" cy="313932"/>
          </a:xfrm>
        </p:spPr>
        <p:txBody>
          <a:bodyPr/>
          <a:lstStyle/>
          <a:p>
            <a:r>
              <a:rPr lang="es-MX" dirty="0"/>
              <a:t> </a:t>
            </a:r>
            <a:endParaRPr lang="es-AR" dirty="0"/>
          </a:p>
        </p:txBody>
      </p:sp>
    </p:spTree>
    <p:extLst>
      <p:ext uri="{BB962C8B-B14F-4D97-AF65-F5344CB8AC3E}">
        <p14:creationId xmlns:p14="http://schemas.microsoft.com/office/powerpoint/2010/main" val="170318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D5374-D713-47DA-B557-49B58B8B050E}"/>
              </a:ext>
            </a:extLst>
          </p:cNvPr>
          <p:cNvSpPr>
            <a:spLocks noGrp="1"/>
          </p:cNvSpPr>
          <p:nvPr>
            <p:ph type="title"/>
          </p:nvPr>
        </p:nvSpPr>
        <p:spPr/>
        <p:txBody>
          <a:bodyPr>
            <a:normAutofit/>
          </a:bodyPr>
          <a:lstStyle/>
          <a:p>
            <a:r>
              <a:rPr lang="en-US" dirty="0"/>
              <a:t>Welcome to The Test World!</a:t>
            </a:r>
          </a:p>
        </p:txBody>
      </p:sp>
      <p:sp>
        <p:nvSpPr>
          <p:cNvPr id="3" name="Content Placeholder 2">
            <a:extLst>
              <a:ext uri="{FF2B5EF4-FFF2-40B4-BE49-F238E27FC236}">
                <a16:creationId xmlns:a16="http://schemas.microsoft.com/office/drawing/2014/main" id="{764F9134-1E7E-4BBA-8DF1-9D0F7AE2839E}"/>
              </a:ext>
            </a:extLst>
          </p:cNvPr>
          <p:cNvSpPr>
            <a:spLocks noGrp="1"/>
          </p:cNvSpPr>
          <p:nvPr>
            <p:ph idx="1"/>
          </p:nvPr>
        </p:nvSpPr>
        <p:spPr/>
        <p:txBody>
          <a:bodyPr/>
          <a:lstStyle/>
          <a:p>
            <a:pPr marL="0" indent="0">
              <a:buNone/>
            </a:pPr>
            <a:r>
              <a:rPr lang="es-MX" dirty="0"/>
              <a:t>En esta charla de introducción nos enfocaremos en contestar algunas de las preguntas que nos hacemos sobre test. ¿Qué son los test? ¿Son tan importantes? ¿Qué hago si no se hacerlos? ¿Automatizarlos? ¿Qué sucede si no se hacen a tiempo? ¿Cómo se deben hacer? Nos centralizaremos en el significado de test automáticos sobre nuestro código hasta los fundamentos de test </a:t>
            </a:r>
            <a:r>
              <a:rPr lang="es-MX" dirty="0" err="1"/>
              <a:t>unit</a:t>
            </a:r>
            <a:r>
              <a:rPr lang="es-MX" dirty="0"/>
              <a:t>.</a:t>
            </a:r>
            <a:endParaRPr lang="en-US" dirty="0"/>
          </a:p>
        </p:txBody>
      </p:sp>
    </p:spTree>
    <p:extLst>
      <p:ext uri="{BB962C8B-B14F-4D97-AF65-F5344CB8AC3E}">
        <p14:creationId xmlns:p14="http://schemas.microsoft.com/office/powerpoint/2010/main" val="102975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285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C400D80-FB22-4D6C-A480-5BCC88BB76F0}"/>
              </a:ext>
            </a:extLst>
          </p:cNvPr>
          <p:cNvSpPr>
            <a:spLocks noGrp="1"/>
          </p:cNvSpPr>
          <p:nvPr>
            <p:ph type="body" sz="quarter" idx="13"/>
          </p:nvPr>
        </p:nvSpPr>
        <p:spPr/>
        <p:txBody>
          <a:bodyPr>
            <a:normAutofit fontScale="92500" lnSpcReduction="20000"/>
          </a:bodyPr>
          <a:lstStyle/>
          <a:p>
            <a:pPr marL="0" indent="0">
              <a:buNone/>
            </a:pPr>
            <a:r>
              <a:rPr lang="es-MX" dirty="0"/>
              <a:t>Fernando Sonego</a:t>
            </a:r>
            <a:endParaRPr lang="es-AR" dirty="0"/>
          </a:p>
        </p:txBody>
      </p:sp>
      <p:sp>
        <p:nvSpPr>
          <p:cNvPr id="3" name="Marcador de texto 2">
            <a:extLst>
              <a:ext uri="{FF2B5EF4-FFF2-40B4-BE49-F238E27FC236}">
                <a16:creationId xmlns:a16="http://schemas.microsoft.com/office/drawing/2014/main" id="{34BC4422-B422-4A41-98F8-26940734687C}"/>
              </a:ext>
            </a:extLst>
          </p:cNvPr>
          <p:cNvSpPr>
            <a:spLocks noGrp="1"/>
          </p:cNvSpPr>
          <p:nvPr>
            <p:ph type="body" sz="quarter" idx="14"/>
          </p:nvPr>
        </p:nvSpPr>
        <p:spPr/>
        <p:txBody>
          <a:bodyPr>
            <a:normAutofit fontScale="92500" lnSpcReduction="10000"/>
          </a:bodyPr>
          <a:lstStyle/>
          <a:p>
            <a:r>
              <a:rPr lang="es-AR" b="0" i="0" dirty="0" err="1">
                <a:effectLst/>
                <a:latin typeface="arial" panose="020B0604020202020204" pitchFamily="34" charset="0"/>
              </a:rPr>
              <a:t>Solution</a:t>
            </a:r>
            <a:r>
              <a:rPr lang="es-AR" b="0" i="0" dirty="0">
                <a:effectLst/>
                <a:latin typeface="arial" panose="020B0604020202020204" pitchFamily="34" charset="0"/>
              </a:rPr>
              <a:t> </a:t>
            </a:r>
            <a:r>
              <a:rPr lang="es-AR" b="0" i="0" dirty="0" err="1">
                <a:effectLst/>
                <a:latin typeface="arial" panose="020B0604020202020204" pitchFamily="34" charset="0"/>
              </a:rPr>
              <a:t>Architecture</a:t>
            </a:r>
            <a:r>
              <a:rPr lang="es-AR" b="0" i="0" dirty="0">
                <a:effectLst/>
                <a:latin typeface="arial" panose="020B0604020202020204" pitchFamily="34" charset="0"/>
              </a:rPr>
              <a:t> en Algeiba Dev</a:t>
            </a:r>
            <a:endParaRPr lang="es-AR" dirty="0"/>
          </a:p>
        </p:txBody>
      </p:sp>
      <p:sp>
        <p:nvSpPr>
          <p:cNvPr id="4" name="Marcador de texto 3">
            <a:extLst>
              <a:ext uri="{FF2B5EF4-FFF2-40B4-BE49-F238E27FC236}">
                <a16:creationId xmlns:a16="http://schemas.microsoft.com/office/drawing/2014/main" id="{154910DF-298C-4FB9-AC45-E00AC692C35A}"/>
              </a:ext>
            </a:extLst>
          </p:cNvPr>
          <p:cNvSpPr>
            <a:spLocks noGrp="1"/>
          </p:cNvSpPr>
          <p:nvPr>
            <p:ph type="body" sz="quarter" idx="15"/>
          </p:nvPr>
        </p:nvSpPr>
        <p:spPr>
          <a:xfrm>
            <a:off x="1605071" y="4933374"/>
            <a:ext cx="3602617" cy="341632"/>
          </a:xfrm>
        </p:spPr>
        <p:txBody>
          <a:bodyPr/>
          <a:lstStyle/>
          <a:p>
            <a:r>
              <a:rPr lang="es-MX" dirty="0">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Fernando.Sonego@gmail.com</a:t>
            </a:r>
            <a:endParaRPr lang="es-AR" dirty="0">
              <a:effectLst>
                <a:outerShdw blurRad="38100" dist="38100" dir="2700000" algn="tl">
                  <a:srgbClr val="000000">
                    <a:alpha val="43137"/>
                  </a:srgbClr>
                </a:outerShdw>
              </a:effectLst>
            </a:endParaRPr>
          </a:p>
        </p:txBody>
      </p:sp>
      <p:sp>
        <p:nvSpPr>
          <p:cNvPr id="5" name="Marcador de texto 4">
            <a:extLst>
              <a:ext uri="{FF2B5EF4-FFF2-40B4-BE49-F238E27FC236}">
                <a16:creationId xmlns:a16="http://schemas.microsoft.com/office/drawing/2014/main" id="{41BFE7C3-5282-4082-849D-2AC1A608A63E}"/>
              </a:ext>
            </a:extLst>
          </p:cNvPr>
          <p:cNvSpPr>
            <a:spLocks noGrp="1"/>
          </p:cNvSpPr>
          <p:nvPr>
            <p:ph type="body" sz="quarter" idx="16"/>
          </p:nvPr>
        </p:nvSpPr>
        <p:spPr/>
        <p:txBody>
          <a:bodyPr/>
          <a:lstStyle/>
          <a:p>
            <a:r>
              <a:rPr lang="es-MX" dirty="0"/>
              <a:t>@FernandoSonego</a:t>
            </a:r>
            <a:endParaRPr lang="es-AR" dirty="0"/>
          </a:p>
        </p:txBody>
      </p:sp>
      <p:sp>
        <p:nvSpPr>
          <p:cNvPr id="6" name="Marcador de texto 5">
            <a:extLst>
              <a:ext uri="{FF2B5EF4-FFF2-40B4-BE49-F238E27FC236}">
                <a16:creationId xmlns:a16="http://schemas.microsoft.com/office/drawing/2014/main" id="{62BE2852-95B4-48EF-ADD1-F5260FF641F5}"/>
              </a:ext>
            </a:extLst>
          </p:cNvPr>
          <p:cNvSpPr>
            <a:spLocks noGrp="1"/>
          </p:cNvSpPr>
          <p:nvPr>
            <p:ph type="body" sz="quarter" idx="17"/>
          </p:nvPr>
        </p:nvSpPr>
        <p:spPr/>
        <p:txBody>
          <a:bodyPr>
            <a:normAutofit lnSpcReduction="10000"/>
          </a:bodyPr>
          <a:lstStyle/>
          <a:p>
            <a:r>
              <a:rPr lang="es-MX" dirty="0"/>
              <a:t>www.withoutdebugger.com</a:t>
            </a:r>
            <a:endParaRPr lang="es-AR" dirty="0"/>
          </a:p>
        </p:txBody>
      </p:sp>
      <p:pic>
        <p:nvPicPr>
          <p:cNvPr id="9" name="Marcador de posición de imagen 8" descr="Hombre con camisa de cuadros&#10;&#10;Descripción generada automáticamente">
            <a:extLst>
              <a:ext uri="{FF2B5EF4-FFF2-40B4-BE49-F238E27FC236}">
                <a16:creationId xmlns:a16="http://schemas.microsoft.com/office/drawing/2014/main" id="{201FE4F7-EA44-4A31-B7E0-D0A4B0C2E6B3}"/>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330" r="330"/>
          <a:stretch>
            <a:fillRect/>
          </a:stretch>
        </p:blipFill>
        <p:spPr/>
      </p:pic>
      <p:pic>
        <p:nvPicPr>
          <p:cNvPr id="11" name="Imagen 10" descr="Imagen que contiene imágenes prediseñadas&#10;&#10;Descripción generada automáticamente">
            <a:extLst>
              <a:ext uri="{FF2B5EF4-FFF2-40B4-BE49-F238E27FC236}">
                <a16:creationId xmlns:a16="http://schemas.microsoft.com/office/drawing/2014/main" id="{15E8B803-1982-4EE4-B2B7-349C89E362F1}"/>
              </a:ext>
            </a:extLst>
          </p:cNvPr>
          <p:cNvPicPr>
            <a:picLocks noChangeAspect="1"/>
          </p:cNvPicPr>
          <p:nvPr/>
        </p:nvPicPr>
        <p:blipFill>
          <a:blip r:embed="rId4"/>
          <a:stretch>
            <a:fillRect/>
          </a:stretch>
        </p:blipFill>
        <p:spPr>
          <a:xfrm>
            <a:off x="7785586" y="6216834"/>
            <a:ext cx="2300694" cy="574632"/>
          </a:xfrm>
          <a:prstGeom prst="rect">
            <a:avLst/>
          </a:prstGeom>
        </p:spPr>
      </p:pic>
    </p:spTree>
    <p:extLst>
      <p:ext uri="{BB962C8B-B14F-4D97-AF65-F5344CB8AC3E}">
        <p14:creationId xmlns:p14="http://schemas.microsoft.com/office/powerpoint/2010/main" val="1735538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76519-A807-45D6-B8DE-E5A79E70B41D}"/>
              </a:ext>
            </a:extLst>
          </p:cNvPr>
          <p:cNvSpPr>
            <a:spLocks noGrp="1"/>
          </p:cNvSpPr>
          <p:nvPr>
            <p:ph type="title"/>
          </p:nvPr>
        </p:nvSpPr>
        <p:spPr/>
        <p:txBody>
          <a:bodyPr/>
          <a:lstStyle/>
          <a:p>
            <a:r>
              <a:rPr lang="es-MX" dirty="0"/>
              <a:t>La Crisis del Software</a:t>
            </a:r>
            <a:endParaRPr lang="es-AR" dirty="0"/>
          </a:p>
        </p:txBody>
      </p:sp>
      <p:sp>
        <p:nvSpPr>
          <p:cNvPr id="6" name="Marcador de texto 5">
            <a:extLst>
              <a:ext uri="{FF2B5EF4-FFF2-40B4-BE49-F238E27FC236}">
                <a16:creationId xmlns:a16="http://schemas.microsoft.com/office/drawing/2014/main" id="{E68DA19C-4B80-4325-80D9-306784D88FB0}"/>
              </a:ext>
            </a:extLst>
          </p:cNvPr>
          <p:cNvSpPr>
            <a:spLocks noGrp="1"/>
          </p:cNvSpPr>
          <p:nvPr>
            <p:ph type="body" idx="1"/>
          </p:nvPr>
        </p:nvSpPr>
        <p:spPr/>
        <p:txBody>
          <a:bodyPr/>
          <a:lstStyle/>
          <a:p>
            <a:endParaRPr lang="es-AR" dirty="0"/>
          </a:p>
        </p:txBody>
      </p:sp>
    </p:spTree>
    <p:extLst>
      <p:ext uri="{BB962C8B-B14F-4D97-AF65-F5344CB8AC3E}">
        <p14:creationId xmlns:p14="http://schemas.microsoft.com/office/powerpoint/2010/main" val="306920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76519-A807-45D6-B8DE-E5A79E70B41D}"/>
              </a:ext>
            </a:extLst>
          </p:cNvPr>
          <p:cNvSpPr>
            <a:spLocks noGrp="1"/>
          </p:cNvSpPr>
          <p:nvPr>
            <p:ph type="title"/>
          </p:nvPr>
        </p:nvSpPr>
        <p:spPr/>
        <p:txBody>
          <a:bodyPr/>
          <a:lstStyle/>
          <a:p>
            <a:r>
              <a:rPr lang="es-MX" dirty="0"/>
              <a:t>La Crisis del Software</a:t>
            </a:r>
            <a:endParaRPr lang="es-AR" dirty="0"/>
          </a:p>
        </p:txBody>
      </p:sp>
      <p:sp>
        <p:nvSpPr>
          <p:cNvPr id="3" name="Marcador de contenido 2">
            <a:extLst>
              <a:ext uri="{FF2B5EF4-FFF2-40B4-BE49-F238E27FC236}">
                <a16:creationId xmlns:a16="http://schemas.microsoft.com/office/drawing/2014/main" id="{9B0A33EF-3DF3-46BE-AB5C-8896AF69ABAF}"/>
              </a:ext>
            </a:extLst>
          </p:cNvPr>
          <p:cNvSpPr>
            <a:spLocks noGrp="1"/>
          </p:cNvSpPr>
          <p:nvPr>
            <p:ph idx="1"/>
          </p:nvPr>
        </p:nvSpPr>
        <p:spPr/>
        <p:txBody>
          <a:bodyPr>
            <a:normAutofit fontScale="92500" lnSpcReduction="10000"/>
          </a:bodyPr>
          <a:lstStyle/>
          <a:p>
            <a:r>
              <a:rPr lang="es-MX" dirty="0"/>
              <a:t>Tratado por primera vez en 1968 en una conferencia de la OTAN.</a:t>
            </a:r>
          </a:p>
          <a:p>
            <a:r>
              <a:rPr lang="es-MX" dirty="0"/>
              <a:t>Problemas fundamentales:</a:t>
            </a:r>
          </a:p>
          <a:p>
            <a:pPr lvl="1"/>
            <a:r>
              <a:rPr lang="es-AR" dirty="0"/>
              <a:t>Personal no suficientemente capacitado</a:t>
            </a:r>
          </a:p>
          <a:p>
            <a:pPr lvl="1"/>
            <a:r>
              <a:rPr lang="es-AR" dirty="0"/>
              <a:t>Malos o inexistentes procesos de producción de software</a:t>
            </a:r>
          </a:p>
          <a:p>
            <a:pPr lvl="1"/>
            <a:r>
              <a:rPr lang="es-AR" dirty="0"/>
              <a:t>Software difícil de construir, complicado, desorganizado, calidad mala.</a:t>
            </a:r>
          </a:p>
          <a:p>
            <a:r>
              <a:rPr lang="es-AR" dirty="0"/>
              <a:t>El software con el tiempo cada ves tomaba mas parte de la economía y se tenia que tener en cuenta su mantenimiento.</a:t>
            </a:r>
          </a:p>
          <a:p>
            <a:r>
              <a:rPr lang="es-AR" dirty="0"/>
              <a:t>Algunas </a:t>
            </a:r>
            <a:r>
              <a:rPr lang="es-AR" dirty="0" err="1"/>
              <a:t>anecdotas</a:t>
            </a:r>
            <a:r>
              <a:rPr lang="es-AR" dirty="0"/>
              <a:t>:</a:t>
            </a:r>
          </a:p>
          <a:p>
            <a:pPr lvl="1"/>
            <a:r>
              <a:rPr lang="es-AR" dirty="0"/>
              <a:t>Accidente F18</a:t>
            </a:r>
          </a:p>
          <a:p>
            <a:pPr lvl="1"/>
            <a:r>
              <a:rPr lang="es-AR" dirty="0"/>
              <a:t>Accidente F22</a:t>
            </a:r>
          </a:p>
          <a:p>
            <a:pPr lvl="1"/>
            <a:r>
              <a:rPr lang="es-AR" dirty="0"/>
              <a:t>Mars </a:t>
            </a:r>
            <a:r>
              <a:rPr lang="es-AR" dirty="0" err="1"/>
              <a:t>Climate</a:t>
            </a:r>
            <a:r>
              <a:rPr lang="es-AR" dirty="0"/>
              <a:t> </a:t>
            </a:r>
            <a:r>
              <a:rPr lang="es-AR" dirty="0" err="1"/>
              <a:t>Orbiter</a:t>
            </a:r>
            <a:endParaRPr lang="es-AR" dirty="0"/>
          </a:p>
          <a:p>
            <a:pPr lvl="1"/>
            <a:r>
              <a:rPr lang="es-AR" dirty="0"/>
              <a:t>Buque de guerra Norteamericano</a:t>
            </a:r>
          </a:p>
          <a:p>
            <a:pPr lvl="1"/>
            <a:r>
              <a:rPr lang="es-AR" dirty="0"/>
              <a:t>Y2K</a:t>
            </a:r>
          </a:p>
          <a:p>
            <a:endParaRPr lang="es-AR" dirty="0"/>
          </a:p>
        </p:txBody>
      </p:sp>
    </p:spTree>
    <p:extLst>
      <p:ext uri="{BB962C8B-B14F-4D97-AF65-F5344CB8AC3E}">
        <p14:creationId xmlns:p14="http://schemas.microsoft.com/office/powerpoint/2010/main" val="13749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76519-A807-45D6-B8DE-E5A79E70B41D}"/>
              </a:ext>
            </a:extLst>
          </p:cNvPr>
          <p:cNvSpPr>
            <a:spLocks noGrp="1"/>
          </p:cNvSpPr>
          <p:nvPr>
            <p:ph type="title"/>
          </p:nvPr>
        </p:nvSpPr>
        <p:spPr/>
        <p:txBody>
          <a:bodyPr/>
          <a:lstStyle/>
          <a:p>
            <a:r>
              <a:rPr lang="es-MX" dirty="0"/>
              <a:t>Pruebas Automatizadas</a:t>
            </a:r>
            <a:endParaRPr lang="es-AR" dirty="0"/>
          </a:p>
        </p:txBody>
      </p:sp>
      <p:sp>
        <p:nvSpPr>
          <p:cNvPr id="3" name="Marcador de contenido 2">
            <a:extLst>
              <a:ext uri="{FF2B5EF4-FFF2-40B4-BE49-F238E27FC236}">
                <a16:creationId xmlns:a16="http://schemas.microsoft.com/office/drawing/2014/main" id="{9B0A33EF-3DF3-46BE-AB5C-8896AF69ABAF}"/>
              </a:ext>
            </a:extLst>
          </p:cNvPr>
          <p:cNvSpPr>
            <a:spLocks noGrp="1"/>
          </p:cNvSpPr>
          <p:nvPr>
            <p:ph idx="1"/>
          </p:nvPr>
        </p:nvSpPr>
        <p:spPr/>
        <p:txBody>
          <a:bodyPr>
            <a:normAutofit/>
          </a:bodyPr>
          <a:lstStyle/>
          <a:p>
            <a:r>
              <a:rPr lang="es-MX" dirty="0"/>
              <a:t>Preguntas</a:t>
            </a:r>
          </a:p>
          <a:p>
            <a:pPr lvl="1"/>
            <a:r>
              <a:rPr lang="es-MX" dirty="0"/>
              <a:t>¿Qué es una prueba automatizada?</a:t>
            </a:r>
          </a:p>
          <a:p>
            <a:pPr lvl="1"/>
            <a:r>
              <a:rPr lang="es-MX" dirty="0"/>
              <a:t>¿Es un reemplazo de las pruebas automáticas?</a:t>
            </a:r>
          </a:p>
          <a:p>
            <a:pPr lvl="1"/>
            <a:r>
              <a:rPr lang="es-MX" dirty="0"/>
              <a:t>¿Realmente las Necesito?</a:t>
            </a:r>
          </a:p>
          <a:p>
            <a:pPr lvl="1"/>
            <a:r>
              <a:rPr lang="es-MX" dirty="0"/>
              <a:t>¿Debo escribir las pruebas primero o usar TDD?</a:t>
            </a:r>
          </a:p>
          <a:p>
            <a:pPr lvl="1"/>
            <a:r>
              <a:rPr lang="es-MX" dirty="0"/>
              <a:t>¿Cómo se hacen las pruebas?</a:t>
            </a:r>
          </a:p>
          <a:p>
            <a:r>
              <a:rPr lang="es-MX" dirty="0"/>
              <a:t>¿Qué entendemos por prueba automatizada?</a:t>
            </a:r>
          </a:p>
          <a:p>
            <a:pPr lvl="1"/>
            <a:r>
              <a:rPr lang="es-MX" dirty="0"/>
              <a:t>Escribir código que pruebe nuestro código y ejecutarlas de manera automática.</a:t>
            </a:r>
          </a:p>
        </p:txBody>
      </p:sp>
    </p:spTree>
    <p:extLst>
      <p:ext uri="{BB962C8B-B14F-4D97-AF65-F5344CB8AC3E}">
        <p14:creationId xmlns:p14="http://schemas.microsoft.com/office/powerpoint/2010/main" val="247438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A469FC53-B458-4D12-AB17-5685528118E1}"/>
              </a:ext>
            </a:extLst>
          </p:cNvPr>
          <p:cNvSpPr>
            <a:spLocks noGrp="1"/>
          </p:cNvSpPr>
          <p:nvPr>
            <p:ph type="title"/>
          </p:nvPr>
        </p:nvSpPr>
        <p:spPr/>
        <p:txBody>
          <a:bodyPr/>
          <a:lstStyle/>
          <a:p>
            <a:endParaRPr lang="es-AR"/>
          </a:p>
        </p:txBody>
      </p:sp>
      <p:sp>
        <p:nvSpPr>
          <p:cNvPr id="7" name="Marcador de contenido 6">
            <a:extLst>
              <a:ext uri="{FF2B5EF4-FFF2-40B4-BE49-F238E27FC236}">
                <a16:creationId xmlns:a16="http://schemas.microsoft.com/office/drawing/2014/main" id="{05570595-58D0-4A67-9B63-1C0C2E8ACBDD}"/>
              </a:ext>
            </a:extLst>
          </p:cNvPr>
          <p:cNvSpPr>
            <a:spLocks noGrp="1"/>
          </p:cNvSpPr>
          <p:nvPr>
            <p:ph idx="1"/>
          </p:nvPr>
        </p:nvSpPr>
        <p:spPr/>
        <p:txBody>
          <a:bodyPr>
            <a:normAutofit fontScale="62500" lnSpcReduction="20000"/>
          </a:bodyPr>
          <a:lstStyle/>
          <a:p>
            <a:pPr marL="0" indent="0">
              <a:buNone/>
            </a:pPr>
            <a:r>
              <a:rPr lang="es-AR" b="0" dirty="0" err="1">
                <a:solidFill>
                  <a:srgbClr val="569CD6"/>
                </a:solidFill>
                <a:effectLst/>
                <a:latin typeface="Fira Code, Consolas,  Courier New"/>
              </a:rPr>
              <a:t>public</a:t>
            </a:r>
            <a:r>
              <a:rPr lang="es-AR" b="0" dirty="0">
                <a:solidFill>
                  <a:srgbClr val="D4D4D4"/>
                </a:solidFill>
                <a:effectLst/>
                <a:latin typeface="Fira Code, Consolas,  Courier New"/>
              </a:rPr>
              <a:t> </a:t>
            </a:r>
            <a:r>
              <a:rPr lang="es-AR" b="0" dirty="0" err="1">
                <a:solidFill>
                  <a:srgbClr val="569CD6"/>
                </a:solidFill>
                <a:effectLst/>
                <a:latin typeface="Fira Code, Consolas,  Courier New"/>
              </a:rPr>
              <a:t>class</a:t>
            </a:r>
            <a:r>
              <a:rPr lang="es-AR" b="0" dirty="0">
                <a:solidFill>
                  <a:srgbClr val="D4D4D4"/>
                </a:solidFill>
                <a:effectLst/>
                <a:latin typeface="Fira Code, Consolas,  Courier New"/>
              </a:rPr>
              <a:t> </a:t>
            </a:r>
            <a:r>
              <a:rPr lang="es-AR" b="0" dirty="0">
                <a:solidFill>
                  <a:srgbClr val="4EC9B0"/>
                </a:solidFill>
                <a:effectLst/>
                <a:latin typeface="Fira Code, Consolas,  Courier New"/>
              </a:rPr>
              <a:t>Calculadora</a:t>
            </a:r>
            <a:r>
              <a:rPr lang="es-AR" b="0" dirty="0">
                <a:solidFill>
                  <a:srgbClr val="D4D4D4"/>
                </a:solidFill>
                <a:effectLst/>
                <a:latin typeface="Fira Code, Consolas,  Courier New"/>
              </a:rPr>
              <a:t>{</a:t>
            </a:r>
          </a:p>
          <a:p>
            <a:pPr marL="0" indent="0">
              <a:buNone/>
            </a:pPr>
            <a:r>
              <a:rPr lang="es-AR" b="0" dirty="0">
                <a:solidFill>
                  <a:srgbClr val="D4D4D4"/>
                </a:solidFill>
                <a:effectLst/>
                <a:latin typeface="Fira Code, Consolas,  Courier New"/>
              </a:rPr>
              <a:t>    </a:t>
            </a:r>
            <a:r>
              <a:rPr lang="es-AR" b="0" dirty="0" err="1">
                <a:solidFill>
                  <a:srgbClr val="569CD6"/>
                </a:solidFill>
                <a:effectLst/>
                <a:latin typeface="Fira Code, Consolas,  Courier New"/>
              </a:rPr>
              <a:t>public</a:t>
            </a:r>
            <a:r>
              <a:rPr lang="es-AR" b="0" dirty="0">
                <a:solidFill>
                  <a:srgbClr val="D4D4D4"/>
                </a:solidFill>
                <a:effectLst/>
                <a:latin typeface="Fira Code, Consolas,  Courier New"/>
              </a:rPr>
              <a:t> </a:t>
            </a:r>
            <a:r>
              <a:rPr lang="es-AR" b="0" dirty="0" err="1">
                <a:solidFill>
                  <a:srgbClr val="569CD6"/>
                </a:solidFill>
                <a:effectLst/>
                <a:latin typeface="Fira Code, Consolas,  Courier New"/>
              </a:rPr>
              <a:t>int</a:t>
            </a:r>
            <a:r>
              <a:rPr lang="es-AR" b="0" dirty="0">
                <a:solidFill>
                  <a:srgbClr val="D4D4D4"/>
                </a:solidFill>
                <a:effectLst/>
                <a:latin typeface="Fira Code, Consolas,  Courier New"/>
              </a:rPr>
              <a:t> </a:t>
            </a:r>
            <a:r>
              <a:rPr lang="es-AR" b="0" dirty="0" err="1">
                <a:solidFill>
                  <a:srgbClr val="DCDCAA"/>
                </a:solidFill>
                <a:effectLst/>
                <a:latin typeface="Fira Code, Consolas,  Courier New"/>
              </a:rPr>
              <a:t>SumarNumeros</a:t>
            </a:r>
            <a:r>
              <a:rPr lang="es-AR" b="0" dirty="0">
                <a:solidFill>
                  <a:srgbClr val="D4D4D4"/>
                </a:solidFill>
                <a:effectLst/>
                <a:latin typeface="Fira Code, Consolas,  Courier New"/>
              </a:rPr>
              <a:t>(</a:t>
            </a:r>
            <a:r>
              <a:rPr lang="es-AR" b="0" dirty="0" err="1">
                <a:solidFill>
                  <a:srgbClr val="569CD6"/>
                </a:solidFill>
                <a:effectLst/>
                <a:latin typeface="Fira Code, Consolas,  Courier New"/>
              </a:rPr>
              <a:t>int</a:t>
            </a:r>
            <a:r>
              <a:rPr lang="es-AR" b="0" dirty="0">
                <a:solidFill>
                  <a:srgbClr val="D4D4D4"/>
                </a:solidFill>
                <a:effectLst/>
                <a:latin typeface="Fira Code, Consolas,  Courier New"/>
              </a:rPr>
              <a:t> </a:t>
            </a:r>
            <a:r>
              <a:rPr lang="es-AR" b="0" dirty="0">
                <a:solidFill>
                  <a:srgbClr val="9CDCFE"/>
                </a:solidFill>
                <a:effectLst/>
                <a:latin typeface="Fira Code, Consolas,  Courier New"/>
              </a:rPr>
              <a:t>numero1</a:t>
            </a:r>
            <a:r>
              <a:rPr lang="es-AR" b="0" dirty="0">
                <a:solidFill>
                  <a:srgbClr val="D4D4D4"/>
                </a:solidFill>
                <a:effectLst/>
                <a:latin typeface="Fira Code, Consolas,  Courier New"/>
              </a:rPr>
              <a:t>, </a:t>
            </a:r>
            <a:r>
              <a:rPr lang="es-AR" b="0" dirty="0" err="1">
                <a:solidFill>
                  <a:srgbClr val="569CD6"/>
                </a:solidFill>
                <a:effectLst/>
                <a:latin typeface="Fira Code, Consolas,  Courier New"/>
              </a:rPr>
              <a:t>int</a:t>
            </a:r>
            <a:r>
              <a:rPr lang="es-AR" b="0" dirty="0">
                <a:solidFill>
                  <a:srgbClr val="D4D4D4"/>
                </a:solidFill>
                <a:effectLst/>
                <a:latin typeface="Fira Code, Consolas,  Courier New"/>
              </a:rPr>
              <a:t> </a:t>
            </a:r>
            <a:r>
              <a:rPr lang="es-AR" b="0" dirty="0">
                <a:solidFill>
                  <a:srgbClr val="9CDCFE"/>
                </a:solidFill>
                <a:effectLst/>
                <a:latin typeface="Fira Code, Consolas,  Courier New"/>
              </a:rPr>
              <a:t>numero2</a:t>
            </a:r>
            <a:r>
              <a:rPr lang="es-AR" b="0" dirty="0">
                <a:solidFill>
                  <a:srgbClr val="D4D4D4"/>
                </a:solidFill>
                <a:effectLst/>
                <a:latin typeface="Fira Code, Consolas,  Courier New"/>
              </a:rPr>
              <a:t>)</a:t>
            </a:r>
          </a:p>
          <a:p>
            <a:pPr marL="0" indent="0">
              <a:buNone/>
            </a:pPr>
            <a:r>
              <a:rPr lang="es-AR" b="0" dirty="0">
                <a:solidFill>
                  <a:srgbClr val="D4D4D4"/>
                </a:solidFill>
                <a:effectLst/>
                <a:latin typeface="Fira Code, Consolas,  Courier New"/>
              </a:rPr>
              <a:t>    {</a:t>
            </a:r>
          </a:p>
          <a:p>
            <a:pPr marL="0" indent="0">
              <a:buNone/>
            </a:pPr>
            <a:r>
              <a:rPr lang="es-AR" b="0" dirty="0">
                <a:solidFill>
                  <a:srgbClr val="D4D4D4"/>
                </a:solidFill>
                <a:effectLst/>
                <a:latin typeface="Fira Code, Consolas,  Courier New"/>
              </a:rPr>
              <a:t>        </a:t>
            </a:r>
            <a:r>
              <a:rPr lang="es-AR" b="0" dirty="0" err="1">
                <a:solidFill>
                  <a:srgbClr val="C586C0"/>
                </a:solidFill>
                <a:effectLst/>
                <a:latin typeface="Fira Code, Consolas,  Courier New"/>
              </a:rPr>
              <a:t>return</a:t>
            </a:r>
            <a:r>
              <a:rPr lang="es-AR" b="0" dirty="0">
                <a:solidFill>
                  <a:srgbClr val="D4D4D4"/>
                </a:solidFill>
                <a:effectLst/>
                <a:latin typeface="Fira Code, Consolas,  Courier New"/>
              </a:rPr>
              <a:t> </a:t>
            </a:r>
            <a:r>
              <a:rPr lang="es-AR" b="0" dirty="0">
                <a:solidFill>
                  <a:srgbClr val="9CDCFE"/>
                </a:solidFill>
                <a:effectLst/>
                <a:latin typeface="Fira Code, Consolas,  Courier New"/>
              </a:rPr>
              <a:t>numero1</a:t>
            </a:r>
            <a:r>
              <a:rPr lang="es-AR" b="0" dirty="0">
                <a:solidFill>
                  <a:srgbClr val="D4D4D4"/>
                </a:solidFill>
                <a:effectLst/>
                <a:latin typeface="Fira Code, Consolas,  Courier New"/>
              </a:rPr>
              <a:t> + </a:t>
            </a:r>
            <a:r>
              <a:rPr lang="es-AR" b="0" dirty="0">
                <a:solidFill>
                  <a:srgbClr val="9CDCFE"/>
                </a:solidFill>
                <a:effectLst/>
                <a:latin typeface="Fira Code, Consolas,  Courier New"/>
              </a:rPr>
              <a:t>numero2</a:t>
            </a:r>
            <a:r>
              <a:rPr lang="es-AR" b="0" dirty="0">
                <a:solidFill>
                  <a:srgbClr val="D4D4D4"/>
                </a:solidFill>
                <a:effectLst/>
                <a:latin typeface="Fira Code, Consolas,  Courier New"/>
              </a:rPr>
              <a:t>;</a:t>
            </a:r>
          </a:p>
          <a:p>
            <a:pPr marL="0" indent="0">
              <a:buNone/>
            </a:pPr>
            <a:r>
              <a:rPr lang="es-AR" b="0" dirty="0">
                <a:solidFill>
                  <a:srgbClr val="D4D4D4"/>
                </a:solidFill>
                <a:effectLst/>
                <a:latin typeface="Fira Code, Consolas,  Courier New"/>
              </a:rPr>
              <a:t>    }</a:t>
            </a:r>
          </a:p>
          <a:p>
            <a:pPr marL="0" indent="0">
              <a:buNone/>
            </a:pPr>
            <a:r>
              <a:rPr lang="es-AR" b="0" dirty="0">
                <a:solidFill>
                  <a:srgbClr val="D4D4D4"/>
                </a:solidFill>
                <a:effectLst/>
                <a:latin typeface="Fira Code, Consolas,  Courier New"/>
              </a:rPr>
              <a:t>}</a:t>
            </a:r>
          </a:p>
          <a:p>
            <a:pPr marL="0" indent="0">
              <a:buNone/>
            </a:pPr>
            <a:endParaRPr lang="es-AR" b="0" dirty="0">
              <a:solidFill>
                <a:srgbClr val="569CD6"/>
              </a:solidFill>
              <a:effectLst/>
              <a:latin typeface="Fira Code, Consolas,  Courier New"/>
            </a:endParaRPr>
          </a:p>
          <a:p>
            <a:pPr marL="0" indent="0">
              <a:buNone/>
            </a:pPr>
            <a:r>
              <a:rPr lang="es-AR" b="0" dirty="0" err="1">
                <a:solidFill>
                  <a:srgbClr val="569CD6"/>
                </a:solidFill>
                <a:effectLst/>
                <a:latin typeface="Fira Code, Consolas,  Courier New"/>
              </a:rPr>
              <a:t>static</a:t>
            </a:r>
            <a:r>
              <a:rPr lang="es-AR" b="0" dirty="0">
                <a:solidFill>
                  <a:srgbClr val="D4D4D4"/>
                </a:solidFill>
                <a:effectLst/>
                <a:latin typeface="Fira Code, Consolas,  Courier New"/>
              </a:rPr>
              <a:t> </a:t>
            </a:r>
            <a:r>
              <a:rPr lang="es-AR" b="0" dirty="0" err="1">
                <a:solidFill>
                  <a:srgbClr val="569CD6"/>
                </a:solidFill>
                <a:effectLst/>
                <a:latin typeface="Fira Code, Consolas,  Courier New"/>
              </a:rPr>
              <a:t>void</a:t>
            </a:r>
            <a:r>
              <a:rPr lang="es-AR" b="0" dirty="0">
                <a:solidFill>
                  <a:srgbClr val="D4D4D4"/>
                </a:solidFill>
                <a:effectLst/>
                <a:latin typeface="Fira Code, Consolas,  Courier New"/>
              </a:rPr>
              <a:t> </a:t>
            </a:r>
            <a:r>
              <a:rPr lang="es-AR" b="0" dirty="0" err="1">
                <a:solidFill>
                  <a:srgbClr val="DCDCAA"/>
                </a:solidFill>
                <a:effectLst/>
                <a:latin typeface="Fira Code, Consolas,  Courier New"/>
              </a:rPr>
              <a:t>Main</a:t>
            </a:r>
            <a:r>
              <a:rPr lang="es-AR" b="0" dirty="0">
                <a:solidFill>
                  <a:srgbClr val="D4D4D4"/>
                </a:solidFill>
                <a:effectLst/>
                <a:latin typeface="Fira Code, Consolas,  Courier New"/>
              </a:rPr>
              <a:t>(){</a:t>
            </a:r>
          </a:p>
          <a:p>
            <a:pPr marL="0" indent="0">
              <a:buNone/>
            </a:pPr>
            <a:r>
              <a:rPr lang="es-AR" b="0" dirty="0">
                <a:solidFill>
                  <a:srgbClr val="D4D4D4"/>
                </a:solidFill>
                <a:effectLst/>
                <a:latin typeface="Fira Code, Consolas,  Courier New"/>
              </a:rPr>
              <a:t>    </a:t>
            </a:r>
            <a:r>
              <a:rPr lang="es-AR" b="0" dirty="0" err="1">
                <a:solidFill>
                  <a:srgbClr val="569CD6"/>
                </a:solidFill>
                <a:effectLst/>
                <a:latin typeface="Fira Code, Consolas,  Courier New"/>
              </a:rPr>
              <a:t>var</a:t>
            </a:r>
            <a:r>
              <a:rPr lang="es-AR" b="0" dirty="0">
                <a:solidFill>
                  <a:srgbClr val="D4D4D4"/>
                </a:solidFill>
                <a:effectLst/>
                <a:latin typeface="Fira Code, Consolas,  Courier New"/>
              </a:rPr>
              <a:t> </a:t>
            </a:r>
            <a:r>
              <a:rPr lang="es-AR" b="0" dirty="0">
                <a:solidFill>
                  <a:srgbClr val="9CDCFE"/>
                </a:solidFill>
                <a:effectLst/>
                <a:latin typeface="Fira Code, Consolas,  Courier New"/>
              </a:rPr>
              <a:t>calculadora</a:t>
            </a:r>
            <a:r>
              <a:rPr lang="es-AR" b="0" dirty="0">
                <a:solidFill>
                  <a:srgbClr val="D4D4D4"/>
                </a:solidFill>
                <a:effectLst/>
                <a:latin typeface="Fira Code, Consolas,  Courier New"/>
              </a:rPr>
              <a:t> = </a:t>
            </a:r>
            <a:r>
              <a:rPr lang="es-AR" b="0" dirty="0">
                <a:solidFill>
                  <a:srgbClr val="569CD6"/>
                </a:solidFill>
                <a:effectLst/>
                <a:latin typeface="Fira Code, Consolas,  Courier New"/>
              </a:rPr>
              <a:t>new</a:t>
            </a:r>
            <a:r>
              <a:rPr lang="es-AR" b="0" dirty="0">
                <a:solidFill>
                  <a:srgbClr val="D4D4D4"/>
                </a:solidFill>
                <a:effectLst/>
                <a:latin typeface="Fira Code, Consolas,  Courier New"/>
              </a:rPr>
              <a:t> </a:t>
            </a:r>
            <a:r>
              <a:rPr lang="es-AR" b="0" dirty="0">
                <a:solidFill>
                  <a:srgbClr val="4EC9B0"/>
                </a:solidFill>
                <a:effectLst/>
                <a:latin typeface="Fira Code, Consolas,  Courier New"/>
              </a:rPr>
              <a:t>Calculadora</a:t>
            </a:r>
            <a:r>
              <a:rPr lang="es-AR" b="0" dirty="0">
                <a:solidFill>
                  <a:srgbClr val="D4D4D4"/>
                </a:solidFill>
                <a:effectLst/>
                <a:latin typeface="Fira Code, Consolas,  Courier New"/>
              </a:rPr>
              <a:t>();</a:t>
            </a:r>
          </a:p>
          <a:p>
            <a:pPr marL="0" indent="0">
              <a:buNone/>
            </a:pPr>
            <a:r>
              <a:rPr lang="es-AR" b="0" dirty="0">
                <a:solidFill>
                  <a:srgbClr val="D4D4D4"/>
                </a:solidFill>
                <a:effectLst/>
                <a:latin typeface="Fira Code, Consolas,  Courier New"/>
              </a:rPr>
              <a:t>    </a:t>
            </a:r>
            <a:r>
              <a:rPr lang="es-AR" b="0" dirty="0" err="1">
                <a:solidFill>
                  <a:srgbClr val="569CD6"/>
                </a:solidFill>
                <a:effectLst/>
                <a:latin typeface="Fira Code, Consolas,  Courier New"/>
              </a:rPr>
              <a:t>var</a:t>
            </a:r>
            <a:r>
              <a:rPr lang="es-AR" b="0" dirty="0">
                <a:solidFill>
                  <a:srgbClr val="D4D4D4"/>
                </a:solidFill>
                <a:effectLst/>
                <a:latin typeface="Fira Code, Consolas,  Courier New"/>
              </a:rPr>
              <a:t> </a:t>
            </a:r>
            <a:r>
              <a:rPr lang="es-AR" b="0" dirty="0">
                <a:solidFill>
                  <a:srgbClr val="9CDCFE"/>
                </a:solidFill>
                <a:effectLst/>
                <a:latin typeface="Fira Code, Consolas,  Courier New"/>
              </a:rPr>
              <a:t>numero1</a:t>
            </a:r>
            <a:r>
              <a:rPr lang="es-AR" b="0" dirty="0">
                <a:solidFill>
                  <a:srgbClr val="D4D4D4"/>
                </a:solidFill>
                <a:effectLst/>
                <a:latin typeface="Fira Code, Consolas,  Courier New"/>
              </a:rPr>
              <a:t> = </a:t>
            </a:r>
            <a:r>
              <a:rPr lang="es-AR" b="0" dirty="0">
                <a:solidFill>
                  <a:srgbClr val="B5CEA8"/>
                </a:solidFill>
                <a:effectLst/>
                <a:latin typeface="Fira Code, Consolas,  Courier New"/>
              </a:rPr>
              <a:t>1</a:t>
            </a:r>
            <a:r>
              <a:rPr lang="es-AR" b="0" dirty="0">
                <a:solidFill>
                  <a:srgbClr val="D4D4D4"/>
                </a:solidFill>
                <a:effectLst/>
                <a:latin typeface="Fira Code, Consolas,  Courier New"/>
              </a:rPr>
              <a:t>; </a:t>
            </a:r>
            <a:r>
              <a:rPr lang="es-AR" b="0" dirty="0" err="1">
                <a:solidFill>
                  <a:srgbClr val="569CD6"/>
                </a:solidFill>
                <a:effectLst/>
                <a:latin typeface="Fira Code, Consolas,  Courier New"/>
              </a:rPr>
              <a:t>var</a:t>
            </a:r>
            <a:r>
              <a:rPr lang="es-AR" b="0" dirty="0">
                <a:solidFill>
                  <a:srgbClr val="D4D4D4"/>
                </a:solidFill>
                <a:effectLst/>
                <a:latin typeface="Fira Code, Consolas,  Courier New"/>
              </a:rPr>
              <a:t> </a:t>
            </a:r>
            <a:r>
              <a:rPr lang="es-AR" b="0" dirty="0">
                <a:solidFill>
                  <a:srgbClr val="9CDCFE"/>
                </a:solidFill>
                <a:effectLst/>
                <a:latin typeface="Fira Code, Consolas,  Courier New"/>
              </a:rPr>
              <a:t>numero2</a:t>
            </a:r>
            <a:r>
              <a:rPr lang="es-AR" b="0" dirty="0">
                <a:solidFill>
                  <a:srgbClr val="D4D4D4"/>
                </a:solidFill>
                <a:effectLst/>
                <a:latin typeface="Fira Code, Consolas,  Courier New"/>
              </a:rPr>
              <a:t> = </a:t>
            </a:r>
            <a:r>
              <a:rPr lang="es-AR" b="0" dirty="0">
                <a:solidFill>
                  <a:srgbClr val="B5CEA8"/>
                </a:solidFill>
                <a:effectLst/>
                <a:latin typeface="Fira Code, Consolas,  Courier New"/>
              </a:rPr>
              <a:t>2</a:t>
            </a:r>
            <a:r>
              <a:rPr lang="es-AR" b="0" dirty="0">
                <a:solidFill>
                  <a:srgbClr val="D4D4D4"/>
                </a:solidFill>
                <a:effectLst/>
                <a:latin typeface="Fira Code, Consolas,  Courier New"/>
              </a:rPr>
              <a:t>; </a:t>
            </a:r>
            <a:r>
              <a:rPr lang="es-AR" b="0" dirty="0" err="1">
                <a:solidFill>
                  <a:srgbClr val="569CD6"/>
                </a:solidFill>
                <a:effectLst/>
                <a:latin typeface="Fira Code, Consolas,  Courier New"/>
              </a:rPr>
              <a:t>var</a:t>
            </a:r>
            <a:r>
              <a:rPr lang="es-AR" b="0" dirty="0">
                <a:solidFill>
                  <a:srgbClr val="D4D4D4"/>
                </a:solidFill>
                <a:effectLst/>
                <a:latin typeface="Fira Code, Consolas,  Courier New"/>
              </a:rPr>
              <a:t> </a:t>
            </a:r>
            <a:r>
              <a:rPr lang="es-AR" b="0" dirty="0">
                <a:solidFill>
                  <a:srgbClr val="9CDCFE"/>
                </a:solidFill>
                <a:effectLst/>
                <a:latin typeface="Fira Code, Consolas,  Courier New"/>
              </a:rPr>
              <a:t>resultado</a:t>
            </a:r>
            <a:r>
              <a:rPr lang="es-AR" b="0" dirty="0">
                <a:solidFill>
                  <a:srgbClr val="D4D4D4"/>
                </a:solidFill>
                <a:effectLst/>
                <a:latin typeface="Fira Code, Consolas,  Courier New"/>
              </a:rPr>
              <a:t> = </a:t>
            </a:r>
            <a:r>
              <a:rPr lang="es-AR" b="0" dirty="0">
                <a:solidFill>
                  <a:srgbClr val="B5CEA8"/>
                </a:solidFill>
                <a:effectLst/>
                <a:latin typeface="Fira Code, Consolas,  Courier New"/>
              </a:rPr>
              <a:t>3</a:t>
            </a:r>
            <a:r>
              <a:rPr lang="es-AR" b="0" dirty="0">
                <a:solidFill>
                  <a:srgbClr val="D4D4D4"/>
                </a:solidFill>
                <a:effectLst/>
                <a:latin typeface="Fira Code, Consolas,  Courier New"/>
              </a:rPr>
              <a:t>;</a:t>
            </a:r>
          </a:p>
          <a:p>
            <a:pPr marL="0" indent="0">
              <a:buNone/>
            </a:pPr>
            <a:r>
              <a:rPr lang="es-AR" b="0" dirty="0">
                <a:solidFill>
                  <a:srgbClr val="D4D4D4"/>
                </a:solidFill>
                <a:effectLst/>
                <a:latin typeface="Fira Code, Consolas,  Courier New"/>
              </a:rPr>
              <a:t>    </a:t>
            </a:r>
            <a:r>
              <a:rPr lang="es-AR" b="0" dirty="0" err="1">
                <a:solidFill>
                  <a:srgbClr val="C586C0"/>
                </a:solidFill>
                <a:effectLst/>
                <a:latin typeface="Fira Code, Consolas,  Courier New"/>
              </a:rPr>
              <a:t>if</a:t>
            </a:r>
            <a:r>
              <a:rPr lang="es-AR" b="0" dirty="0">
                <a:solidFill>
                  <a:srgbClr val="D4D4D4"/>
                </a:solidFill>
                <a:effectLst/>
                <a:latin typeface="Fira Code, Consolas,  Courier New"/>
              </a:rPr>
              <a:t>(</a:t>
            </a:r>
            <a:r>
              <a:rPr lang="es-AR" b="0" dirty="0" err="1">
                <a:solidFill>
                  <a:srgbClr val="9CDCFE"/>
                </a:solidFill>
                <a:effectLst/>
                <a:latin typeface="Fira Code, Consolas,  Courier New"/>
              </a:rPr>
              <a:t>calculadora</a:t>
            </a:r>
            <a:r>
              <a:rPr lang="es-AR" b="0" dirty="0" err="1">
                <a:solidFill>
                  <a:srgbClr val="D4D4D4"/>
                </a:solidFill>
                <a:effectLst/>
                <a:latin typeface="Fira Code, Consolas,  Courier New"/>
              </a:rPr>
              <a:t>.</a:t>
            </a:r>
            <a:r>
              <a:rPr lang="es-AR" b="0" dirty="0" err="1">
                <a:solidFill>
                  <a:srgbClr val="DCDCAA"/>
                </a:solidFill>
                <a:effectLst/>
                <a:latin typeface="Fira Code, Consolas,  Courier New"/>
              </a:rPr>
              <a:t>SumarNumeros</a:t>
            </a:r>
            <a:r>
              <a:rPr lang="es-AR" b="0" dirty="0">
                <a:solidFill>
                  <a:srgbClr val="D4D4D4"/>
                </a:solidFill>
                <a:effectLst/>
                <a:latin typeface="Fira Code, Consolas,  Courier New"/>
              </a:rPr>
              <a:t>(</a:t>
            </a:r>
            <a:r>
              <a:rPr lang="es-AR" b="0" dirty="0">
                <a:solidFill>
                  <a:srgbClr val="9CDCFE"/>
                </a:solidFill>
                <a:effectLst/>
                <a:latin typeface="Fira Code, Consolas,  Courier New"/>
              </a:rPr>
              <a:t>numero1</a:t>
            </a:r>
            <a:r>
              <a:rPr lang="es-AR" b="0" dirty="0">
                <a:solidFill>
                  <a:srgbClr val="D4D4D4"/>
                </a:solidFill>
                <a:effectLst/>
                <a:latin typeface="Fira Code, Consolas,  Courier New"/>
              </a:rPr>
              <a:t>, </a:t>
            </a:r>
            <a:r>
              <a:rPr lang="es-AR" b="0" dirty="0">
                <a:solidFill>
                  <a:srgbClr val="9CDCFE"/>
                </a:solidFill>
                <a:effectLst/>
                <a:latin typeface="Fira Code, Consolas,  Courier New"/>
              </a:rPr>
              <a:t>numero2</a:t>
            </a:r>
            <a:r>
              <a:rPr lang="es-AR" b="0" dirty="0">
                <a:solidFill>
                  <a:srgbClr val="D4D4D4"/>
                </a:solidFill>
                <a:effectLst/>
                <a:latin typeface="Fira Code, Consolas,  Courier New"/>
              </a:rPr>
              <a:t>) == </a:t>
            </a:r>
            <a:r>
              <a:rPr lang="es-AR" b="0" dirty="0">
                <a:solidFill>
                  <a:srgbClr val="9CDCFE"/>
                </a:solidFill>
                <a:effectLst/>
                <a:latin typeface="Fira Code, Consolas,  Courier New"/>
              </a:rPr>
              <a:t>resultado</a:t>
            </a:r>
            <a:r>
              <a:rPr lang="es-AR" b="0" dirty="0">
                <a:solidFill>
                  <a:srgbClr val="D4D4D4"/>
                </a:solidFill>
                <a:effectLst/>
                <a:latin typeface="Fira Code, Consolas,  Courier New"/>
              </a:rPr>
              <a:t>){</a:t>
            </a:r>
          </a:p>
          <a:p>
            <a:pPr marL="0" indent="0">
              <a:buNone/>
            </a:pPr>
            <a:r>
              <a:rPr lang="es-AR" b="0" dirty="0">
                <a:solidFill>
                  <a:srgbClr val="D4D4D4"/>
                </a:solidFill>
                <a:effectLst/>
                <a:latin typeface="Fira Code, Consolas,  Courier New"/>
              </a:rPr>
              <a:t>        </a:t>
            </a:r>
            <a:r>
              <a:rPr lang="es-AR" b="0" dirty="0" err="1">
                <a:solidFill>
                  <a:srgbClr val="9CDCFE"/>
                </a:solidFill>
                <a:effectLst/>
                <a:latin typeface="Fira Code, Consolas,  Courier New"/>
              </a:rPr>
              <a:t>Console</a:t>
            </a:r>
            <a:r>
              <a:rPr lang="es-AR" b="0" dirty="0" err="1">
                <a:solidFill>
                  <a:srgbClr val="D4D4D4"/>
                </a:solidFill>
                <a:effectLst/>
                <a:latin typeface="Fira Code, Consolas,  Courier New"/>
              </a:rPr>
              <a:t>.</a:t>
            </a:r>
            <a:r>
              <a:rPr lang="es-AR" b="0" dirty="0" err="1">
                <a:solidFill>
                  <a:srgbClr val="DCDCAA"/>
                </a:solidFill>
                <a:effectLst/>
                <a:latin typeface="Fira Code, Consolas,  Courier New"/>
              </a:rPr>
              <a:t>WriteLine</a:t>
            </a:r>
            <a:r>
              <a:rPr lang="es-AR" b="0" dirty="0">
                <a:solidFill>
                  <a:srgbClr val="D4D4D4"/>
                </a:solidFill>
                <a:effectLst/>
                <a:latin typeface="Fira Code, Consolas,  Courier New"/>
              </a:rPr>
              <a:t>(</a:t>
            </a:r>
            <a:r>
              <a:rPr lang="es-AR" b="0" dirty="0">
                <a:solidFill>
                  <a:srgbClr val="CE9178"/>
                </a:solidFill>
                <a:effectLst/>
                <a:latin typeface="Fira Code, Consolas,  Courier New"/>
              </a:rPr>
              <a:t>"Funciona bien!"</a:t>
            </a:r>
            <a:r>
              <a:rPr lang="es-AR" b="0" dirty="0">
                <a:solidFill>
                  <a:srgbClr val="D4D4D4"/>
                </a:solidFill>
                <a:effectLst/>
                <a:latin typeface="Fira Code, Consolas,  Courier New"/>
              </a:rPr>
              <a:t>);</a:t>
            </a:r>
          </a:p>
          <a:p>
            <a:pPr marL="0" indent="0">
              <a:buNone/>
            </a:pPr>
            <a:r>
              <a:rPr lang="es-AR" b="0" dirty="0">
                <a:solidFill>
                  <a:srgbClr val="D4D4D4"/>
                </a:solidFill>
                <a:effectLst/>
                <a:latin typeface="Fira Code, Consolas,  Courier New"/>
              </a:rPr>
              <a:t>   }</a:t>
            </a:r>
          </a:p>
          <a:p>
            <a:pPr marL="0" indent="0">
              <a:buNone/>
            </a:pPr>
            <a:br>
              <a:rPr lang="es-AR" b="0" dirty="0">
                <a:solidFill>
                  <a:srgbClr val="D4D4D4"/>
                </a:solidFill>
                <a:effectLst/>
                <a:latin typeface="Fira Code, Consolas,  Courier New"/>
              </a:rPr>
            </a:br>
            <a:r>
              <a:rPr lang="es-AR" b="0" dirty="0">
                <a:solidFill>
                  <a:srgbClr val="D4D4D4"/>
                </a:solidFill>
                <a:effectLst/>
                <a:latin typeface="Fira Code, Consolas,  Courier New"/>
              </a:rPr>
              <a:t>}</a:t>
            </a:r>
            <a:endParaRPr lang="es-AR" dirty="0"/>
          </a:p>
        </p:txBody>
      </p:sp>
    </p:spTree>
    <p:extLst>
      <p:ext uri="{BB962C8B-B14F-4D97-AF65-F5344CB8AC3E}">
        <p14:creationId xmlns:p14="http://schemas.microsoft.com/office/powerpoint/2010/main" val="725181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B103E52-0EF7-438D-8ECB-5E16AA5EA84B}"/>
              </a:ext>
            </a:extLst>
          </p:cNvPr>
          <p:cNvSpPr>
            <a:spLocks noGrp="1"/>
          </p:cNvSpPr>
          <p:nvPr>
            <p:ph type="title"/>
          </p:nvPr>
        </p:nvSpPr>
        <p:spPr>
          <a:xfrm>
            <a:off x="831850" y="1709738"/>
            <a:ext cx="10515600" cy="3812173"/>
          </a:xfrm>
        </p:spPr>
        <p:txBody>
          <a:bodyPr>
            <a:normAutofit fontScale="90000"/>
          </a:bodyPr>
          <a:lstStyle/>
          <a:p>
            <a:pPr algn="ctr"/>
            <a:r>
              <a:rPr lang="es-MX" dirty="0"/>
              <a:t> ¿Porque deberíamos escribir código para hacer pruebas?</a:t>
            </a:r>
            <a:br>
              <a:rPr lang="es-MX" dirty="0"/>
            </a:br>
            <a:br>
              <a:rPr lang="es-MX" dirty="0"/>
            </a:br>
            <a:r>
              <a:rPr lang="es-MX" dirty="0"/>
              <a:t> si con ejecutar la aplicación y ver los resultados estaría bien.</a:t>
            </a:r>
            <a:endParaRPr lang="es-AR" dirty="0"/>
          </a:p>
        </p:txBody>
      </p:sp>
    </p:spTree>
    <p:extLst>
      <p:ext uri="{BB962C8B-B14F-4D97-AF65-F5344CB8AC3E}">
        <p14:creationId xmlns:p14="http://schemas.microsoft.com/office/powerpoint/2010/main" val="4141749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39ACC8E2-9C29-447F-BFF4-52B867A2F5EB}"/>
              </a:ext>
            </a:extLst>
          </p:cNvPr>
          <p:cNvSpPr>
            <a:spLocks noGrp="1"/>
          </p:cNvSpPr>
          <p:nvPr>
            <p:ph idx="1"/>
          </p:nvPr>
        </p:nvSpPr>
        <p:spPr/>
        <p:txBody>
          <a:bodyPr/>
          <a:lstStyle/>
          <a:p>
            <a:pPr marL="0" indent="0" algn="ctr">
              <a:buNone/>
            </a:pPr>
            <a:r>
              <a:rPr lang="es-MX" sz="6000" dirty="0">
                <a:solidFill>
                  <a:schemeClr val="bg1"/>
                </a:solidFill>
              </a:rPr>
              <a:t>No existe un software libre de errores</a:t>
            </a:r>
          </a:p>
          <a:p>
            <a:pPr marL="0" indent="0" algn="ctr">
              <a:buNone/>
            </a:pPr>
            <a:r>
              <a:rPr lang="es-MX" sz="6000" dirty="0">
                <a:solidFill>
                  <a:schemeClr val="bg1"/>
                </a:solidFill>
              </a:rPr>
              <a:t> </a:t>
            </a:r>
          </a:p>
          <a:p>
            <a:pPr marL="0" indent="0" algn="ctr">
              <a:buNone/>
            </a:pPr>
            <a:r>
              <a:rPr lang="es-MX" sz="4800" dirty="0">
                <a:solidFill>
                  <a:schemeClr val="bg1"/>
                </a:solidFill>
              </a:rPr>
              <a:t>Solamente podemos reducir la cantidad y aumentar la calidad de nuestras aplicaciones.</a:t>
            </a:r>
          </a:p>
          <a:p>
            <a:endParaRPr lang="es-AR" dirty="0"/>
          </a:p>
        </p:txBody>
      </p:sp>
    </p:spTree>
    <p:extLst>
      <p:ext uri="{BB962C8B-B14F-4D97-AF65-F5344CB8AC3E}">
        <p14:creationId xmlns:p14="http://schemas.microsoft.com/office/powerpoint/2010/main" val="317458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276519-A807-45D6-B8DE-E5A79E70B41D}"/>
              </a:ext>
            </a:extLst>
          </p:cNvPr>
          <p:cNvSpPr>
            <a:spLocks noGrp="1"/>
          </p:cNvSpPr>
          <p:nvPr>
            <p:ph type="title"/>
          </p:nvPr>
        </p:nvSpPr>
        <p:spPr/>
        <p:txBody>
          <a:bodyPr/>
          <a:lstStyle/>
          <a:p>
            <a:r>
              <a:rPr lang="es-MX" dirty="0"/>
              <a:t>Tipos de pruebas</a:t>
            </a:r>
            <a:endParaRPr lang="es-AR" dirty="0"/>
          </a:p>
        </p:txBody>
      </p:sp>
      <p:sp>
        <p:nvSpPr>
          <p:cNvPr id="6" name="Marcador de texto 5">
            <a:extLst>
              <a:ext uri="{FF2B5EF4-FFF2-40B4-BE49-F238E27FC236}">
                <a16:creationId xmlns:a16="http://schemas.microsoft.com/office/drawing/2014/main" id="{E68DA19C-4B80-4325-80D9-306784D88FB0}"/>
              </a:ext>
            </a:extLst>
          </p:cNvPr>
          <p:cNvSpPr>
            <a:spLocks noGrp="1"/>
          </p:cNvSpPr>
          <p:nvPr>
            <p:ph type="body" idx="1"/>
          </p:nvPr>
        </p:nvSpPr>
        <p:spPr/>
        <p:txBody>
          <a:bodyPr/>
          <a:lstStyle/>
          <a:p>
            <a:r>
              <a:rPr lang="es-MX" dirty="0"/>
              <a:t>3 tipos básicos de pruebas de software</a:t>
            </a:r>
            <a:endParaRPr lang="es-AR" dirty="0"/>
          </a:p>
        </p:txBody>
      </p:sp>
    </p:spTree>
    <p:extLst>
      <p:ext uri="{BB962C8B-B14F-4D97-AF65-F5344CB8AC3E}">
        <p14:creationId xmlns:p14="http://schemas.microsoft.com/office/powerpoint/2010/main" val="17220307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TotalTime>
  <Words>652</Words>
  <Application>Microsoft Office PowerPoint</Application>
  <PresentationFormat>Panorámica</PresentationFormat>
  <Paragraphs>115</Paragraphs>
  <Slides>21</Slides>
  <Notes>7</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Arial</vt:lpstr>
      <vt:lpstr>Calibri</vt:lpstr>
      <vt:lpstr>Calibri Light</vt:lpstr>
      <vt:lpstr>Fira Code, Consolas,  Courier New</vt:lpstr>
      <vt:lpstr>Graphik Meetup</vt:lpstr>
      <vt:lpstr>Work Sans</vt:lpstr>
      <vt:lpstr>Office Theme</vt:lpstr>
      <vt:lpstr>Presentación de PowerPoint</vt:lpstr>
      <vt:lpstr>Welcome to The Test World!</vt:lpstr>
      <vt:lpstr>La Crisis del Software</vt:lpstr>
      <vt:lpstr>La Crisis del Software</vt:lpstr>
      <vt:lpstr>Pruebas Automatizadas</vt:lpstr>
      <vt:lpstr>Presentación de PowerPoint</vt:lpstr>
      <vt:lpstr> ¿Porque deberíamos escribir código para hacer pruebas?   si con ejecutar la aplicación y ver los resultados estaría bien.</vt:lpstr>
      <vt:lpstr>Presentación de PowerPoint</vt:lpstr>
      <vt:lpstr>Tipos de pruebas</vt:lpstr>
      <vt:lpstr>Tipos de pruebas</vt:lpstr>
      <vt:lpstr>Pirámide</vt:lpstr>
      <vt:lpstr>Herramientas</vt:lpstr>
      <vt:lpstr>Herramientas</vt:lpstr>
      <vt:lpstr>Test Driven Development  </vt:lpstr>
      <vt:lpstr>Test Driven Development  </vt:lpstr>
      <vt:lpstr>Fundamentos</vt:lpstr>
      <vt:lpstr>Fundamentos de las pruebas unitarias</vt:lpstr>
      <vt:lpstr>[MethosName]_[Scenario]_[ExpectedBehaviour]</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Germán Küber</dc:creator>
  <cp:lastModifiedBy>Fernando Sonego</cp:lastModifiedBy>
  <cp:revision>30</cp:revision>
  <dcterms:created xsi:type="dcterms:W3CDTF">2020-05-13T17:37:58Z</dcterms:created>
  <dcterms:modified xsi:type="dcterms:W3CDTF">2020-05-18T20:05:35Z</dcterms:modified>
</cp:coreProperties>
</file>